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81" r:id="rId2"/>
    <p:sldMasterId id="2147483693" r:id="rId3"/>
    <p:sldMasterId id="2147483717" r:id="rId4"/>
    <p:sldMasterId id="2147483705" r:id="rId5"/>
    <p:sldMasterId id="2147483660" r:id="rId6"/>
    <p:sldMasterId id="2147483661" r:id="rId7"/>
    <p:sldMasterId id="2147483665" r:id="rId8"/>
    <p:sldMasterId id="2147483667" r:id="rId9"/>
  </p:sldMasterIdLst>
  <p:notesMasterIdLst>
    <p:notesMasterId r:id="rId10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533" autoAdjust="0"/>
  </p:normalViewPr>
  <p:slideViewPr>
    <p:cSldViewPr snapToGrid="0" showGuides="1">
      <p:cViewPr varScale="1">
        <p:scale>
          <a:sx n="110" d="100"/>
          <a:sy n="110" d="100"/>
        </p:scale>
        <p:origin x="132" y="96"/>
      </p:cViewPr>
      <p:guideLst>
        <p:guide orient="horz" pos="20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35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3381-D5EC-4D21-A7F9-702F6D8A70E8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4421-8559-4855-BDF8-EDF3753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7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4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4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3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ACD8E6-03AF-4DB3-A90D-A02F9DF290A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BBCA6-569D-4ED9-BA5F-FC8B4A89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1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0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0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5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5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5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1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3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7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8717-B505-474D-9051-60BCE32356B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9F45A-A1E8-43C8-9403-D8A4F53E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6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4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5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7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6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90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5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2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241CF-794B-45A7-9E01-28601119127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78304-940E-40FB-926A-CA003D2A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5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5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0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3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6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6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2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8097-8470-4320-9647-EF2DD297C7D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2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69768" y="2743200"/>
            <a:ext cx="8088313" cy="1087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 err="1" smtClean="0"/>
              <a:t>Lipsem</a:t>
            </a:r>
            <a:r>
              <a:rPr lang="en-US" dirty="0" smtClean="0"/>
              <a:t> Lorem</a:t>
            </a:r>
          </a:p>
          <a:p>
            <a:pPr lvl="0"/>
            <a:endParaRPr lang="en-US" dirty="0" smtClean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1" hasCustomPrompt="1"/>
          </p:nvPr>
        </p:nvSpPr>
        <p:spPr>
          <a:xfrm>
            <a:off x="740888" y="3817996"/>
            <a:ext cx="6878320" cy="94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id </a:t>
            </a:r>
            <a:r>
              <a:rPr lang="en-US" dirty="0" err="1" smtClean="0"/>
              <a:t>imperdiet</a:t>
            </a:r>
            <a:r>
              <a:rPr lang="en-US" dirty="0" smtClean="0"/>
              <a:t> et, </a:t>
            </a:r>
            <a:r>
              <a:rPr lang="en-US" dirty="0" err="1" smtClean="0"/>
              <a:t>porttitor</a:t>
            </a:r>
            <a:r>
              <a:rPr lang="en-US" dirty="0" smtClean="0"/>
              <a:t> at sem.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0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69768" y="2743200"/>
            <a:ext cx="8088313" cy="1087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 err="1" smtClean="0"/>
              <a:t>Lipsem</a:t>
            </a:r>
            <a:r>
              <a:rPr lang="en-US" dirty="0" smtClean="0"/>
              <a:t> Lorem</a:t>
            </a:r>
          </a:p>
          <a:p>
            <a:pPr lvl="0"/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 hasCustomPrompt="1"/>
          </p:nvPr>
        </p:nvSpPr>
        <p:spPr>
          <a:xfrm>
            <a:off x="740888" y="3817996"/>
            <a:ext cx="6878320" cy="94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id </a:t>
            </a:r>
            <a:r>
              <a:rPr lang="en-US" dirty="0" err="1" smtClean="0"/>
              <a:t>imperdiet</a:t>
            </a:r>
            <a:r>
              <a:rPr lang="en-US" dirty="0" smtClean="0"/>
              <a:t> et, </a:t>
            </a:r>
            <a:r>
              <a:rPr lang="en-US" dirty="0" err="1" smtClean="0"/>
              <a:t>porttitor</a:t>
            </a:r>
            <a:r>
              <a:rPr lang="en-US" dirty="0" smtClean="0"/>
              <a:t> at sem.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715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69768" y="2743200"/>
            <a:ext cx="8088313" cy="1087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 err="1" smtClean="0"/>
              <a:t>Lipsem</a:t>
            </a:r>
            <a:r>
              <a:rPr lang="en-US" dirty="0" smtClean="0"/>
              <a:t> Lorem</a:t>
            </a:r>
          </a:p>
          <a:p>
            <a:pPr lvl="0"/>
            <a:endParaRPr lang="en-US" dirty="0" smtClean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1" hasCustomPrompt="1"/>
          </p:nvPr>
        </p:nvSpPr>
        <p:spPr>
          <a:xfrm>
            <a:off x="740888" y="3817996"/>
            <a:ext cx="6878320" cy="94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id </a:t>
            </a:r>
            <a:r>
              <a:rPr lang="en-US" dirty="0" err="1" smtClean="0"/>
              <a:t>imperdiet</a:t>
            </a:r>
            <a:r>
              <a:rPr lang="en-US" dirty="0" smtClean="0"/>
              <a:t> et, </a:t>
            </a:r>
            <a:r>
              <a:rPr lang="en-US" dirty="0" err="1" smtClean="0"/>
              <a:t>porttitor</a:t>
            </a:r>
            <a:r>
              <a:rPr lang="en-US" dirty="0" smtClean="0"/>
              <a:t> at sem.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88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69768" y="2743200"/>
            <a:ext cx="8088313" cy="1087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 sz="2400"/>
            </a:lvl4pPr>
          </a:lstStyle>
          <a:p>
            <a:pPr lvl="0"/>
            <a:r>
              <a:rPr lang="en-US" dirty="0" err="1" smtClean="0"/>
              <a:t>Lipsem</a:t>
            </a:r>
            <a:r>
              <a:rPr lang="en-US" dirty="0" smtClean="0"/>
              <a:t> Lorem</a:t>
            </a:r>
          </a:p>
          <a:p>
            <a:pPr lvl="0"/>
            <a:endParaRPr lang="en-US" dirty="0" smtClean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1" hasCustomPrompt="1"/>
          </p:nvPr>
        </p:nvSpPr>
        <p:spPr>
          <a:xfrm>
            <a:off x="740888" y="3817996"/>
            <a:ext cx="6878320" cy="94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id </a:t>
            </a:r>
            <a:r>
              <a:rPr lang="en-US" dirty="0" err="1" smtClean="0"/>
              <a:t>imperdiet</a:t>
            </a:r>
            <a:r>
              <a:rPr lang="en-US" dirty="0" smtClean="0"/>
              <a:t> et, </a:t>
            </a:r>
            <a:r>
              <a:rPr lang="en-US" dirty="0" err="1" smtClean="0"/>
              <a:t>porttitor</a:t>
            </a:r>
            <a:r>
              <a:rPr lang="en-US" dirty="0" smtClean="0"/>
              <a:t> at sem.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09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C1D4-2B87-46AA-830B-D5DA00A918E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68995"/>
            <a:ext cx="12192000" cy="589005"/>
          </a:xfrm>
          <a:prstGeom prst="rect">
            <a:avLst/>
          </a:prstGeom>
          <a:solidFill>
            <a:srgbClr val="C2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4" y="6376450"/>
            <a:ext cx="1685479" cy="3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6200000">
            <a:off x="10302241" y="4968240"/>
            <a:ext cx="1889760" cy="1889760"/>
          </a:xfrm>
          <a:prstGeom prst="rtTriangle">
            <a:avLst/>
          </a:prstGeom>
          <a:solidFill>
            <a:srgbClr val="C0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22" y="6007521"/>
            <a:ext cx="996535" cy="6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82" r:id="rId2"/>
    <p:sldLayoutId id="2147483688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>
            <a:off x="0" y="0"/>
            <a:ext cx="1889760" cy="1889760"/>
          </a:xfrm>
          <a:prstGeom prst="rtTriangle">
            <a:avLst/>
          </a:prstGeom>
          <a:solidFill>
            <a:srgbClr val="C0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" y="120380"/>
            <a:ext cx="996535" cy="6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8991-67C6-4598-B424-7914F4C74A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5B72-16D7-4396-B255-A1CD9DE4AA9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8CDD-EDF7-4B08-8042-EF530C41F5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0AAD-D7F5-4A98-88AF-0F8220207C4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4F4F-86CC-447B-B6E1-BA6536F520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5947-4138-4335-8098-5349EFD79399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6553-9F18-42D3-80D6-F1EBDCEB88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9"/>
            <a:ext cx="497840" cy="3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ttom Corner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op Cor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de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Slide Phot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Slide Pho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7200" b="0" dirty="0" err="1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Slide Pho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Slide Pho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0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Bottom Bar</vt:lpstr>
      <vt:lpstr>Bottom Corner  </vt:lpstr>
      <vt:lpstr>Top Corner</vt:lpstr>
      <vt:lpstr>Side Bar</vt:lpstr>
      <vt:lpstr>Title Slide</vt:lpstr>
      <vt:lpstr>Title Slide Photo 1</vt:lpstr>
      <vt:lpstr>Title Slide Photo 2</vt:lpstr>
      <vt:lpstr>Title Slide Photo 3</vt:lpstr>
      <vt:lpstr>Title Slide Photo 4</vt:lpstr>
    </vt:vector>
  </TitlesOfParts>
  <Company>Whitworth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 Davenport</dc:creator>
  <cp:lastModifiedBy>Anthony J Davenport</cp:lastModifiedBy>
  <cp:revision>8</cp:revision>
  <dcterms:created xsi:type="dcterms:W3CDTF">2017-03-24T17:46:32Z</dcterms:created>
  <dcterms:modified xsi:type="dcterms:W3CDTF">2017-03-24T22:38:58Z</dcterms:modified>
</cp:coreProperties>
</file>