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sldIdLst>
    <p:sldId id="256" r:id="rId2"/>
  </p:sldIdLst>
  <p:sldSz cx="20116800" cy="32918400"/>
  <p:notesSz cx="6858000" cy="9144000"/>
  <p:defaultTextStyle>
    <a:defPPr>
      <a:defRPr lang="en-US"/>
    </a:defPPr>
    <a:lvl1pPr marL="0" algn="l" defTabSz="2667026" rtl="0" eaLnBrk="1" latinLnBrk="0" hangingPunct="1">
      <a:defRPr sz="5252" kern="1200">
        <a:solidFill>
          <a:schemeClr val="tx1"/>
        </a:solidFill>
        <a:latin typeface="+mn-lt"/>
        <a:ea typeface="+mn-ea"/>
        <a:cs typeface="+mn-cs"/>
      </a:defRPr>
    </a:lvl1pPr>
    <a:lvl2pPr marL="1333512" algn="l" defTabSz="2667026" rtl="0" eaLnBrk="1" latinLnBrk="0" hangingPunct="1">
      <a:defRPr sz="5252" kern="1200">
        <a:solidFill>
          <a:schemeClr val="tx1"/>
        </a:solidFill>
        <a:latin typeface="+mn-lt"/>
        <a:ea typeface="+mn-ea"/>
        <a:cs typeface="+mn-cs"/>
      </a:defRPr>
    </a:lvl2pPr>
    <a:lvl3pPr marL="2667026" algn="l" defTabSz="2667026" rtl="0" eaLnBrk="1" latinLnBrk="0" hangingPunct="1">
      <a:defRPr sz="5252" kern="1200">
        <a:solidFill>
          <a:schemeClr val="tx1"/>
        </a:solidFill>
        <a:latin typeface="+mn-lt"/>
        <a:ea typeface="+mn-ea"/>
        <a:cs typeface="+mn-cs"/>
      </a:defRPr>
    </a:lvl3pPr>
    <a:lvl4pPr marL="4000536" algn="l" defTabSz="2667026" rtl="0" eaLnBrk="1" latinLnBrk="0" hangingPunct="1">
      <a:defRPr sz="5252" kern="1200">
        <a:solidFill>
          <a:schemeClr val="tx1"/>
        </a:solidFill>
        <a:latin typeface="+mn-lt"/>
        <a:ea typeface="+mn-ea"/>
        <a:cs typeface="+mn-cs"/>
      </a:defRPr>
    </a:lvl4pPr>
    <a:lvl5pPr marL="5334050" algn="l" defTabSz="2667026" rtl="0" eaLnBrk="1" latinLnBrk="0" hangingPunct="1">
      <a:defRPr sz="5252" kern="1200">
        <a:solidFill>
          <a:schemeClr val="tx1"/>
        </a:solidFill>
        <a:latin typeface="+mn-lt"/>
        <a:ea typeface="+mn-ea"/>
        <a:cs typeface="+mn-cs"/>
      </a:defRPr>
    </a:lvl5pPr>
    <a:lvl6pPr marL="6667562" algn="l" defTabSz="2667026" rtl="0" eaLnBrk="1" latinLnBrk="0" hangingPunct="1">
      <a:defRPr sz="5252" kern="1200">
        <a:solidFill>
          <a:schemeClr val="tx1"/>
        </a:solidFill>
        <a:latin typeface="+mn-lt"/>
        <a:ea typeface="+mn-ea"/>
        <a:cs typeface="+mn-cs"/>
      </a:defRPr>
    </a:lvl6pPr>
    <a:lvl7pPr marL="8001073" algn="l" defTabSz="2667026" rtl="0" eaLnBrk="1" latinLnBrk="0" hangingPunct="1">
      <a:defRPr sz="5252" kern="1200">
        <a:solidFill>
          <a:schemeClr val="tx1"/>
        </a:solidFill>
        <a:latin typeface="+mn-lt"/>
        <a:ea typeface="+mn-ea"/>
        <a:cs typeface="+mn-cs"/>
      </a:defRPr>
    </a:lvl7pPr>
    <a:lvl8pPr marL="9334585" algn="l" defTabSz="2667026" rtl="0" eaLnBrk="1" latinLnBrk="0" hangingPunct="1">
      <a:defRPr sz="5252" kern="1200">
        <a:solidFill>
          <a:schemeClr val="tx1"/>
        </a:solidFill>
        <a:latin typeface="+mn-lt"/>
        <a:ea typeface="+mn-ea"/>
        <a:cs typeface="+mn-cs"/>
      </a:defRPr>
    </a:lvl8pPr>
    <a:lvl9pPr marL="10668098" algn="l" defTabSz="2667026" rtl="0" eaLnBrk="1" latinLnBrk="0" hangingPunct="1">
      <a:defRPr sz="525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D81"/>
    <a:srgbClr val="6EC1B2"/>
    <a:srgbClr val="DED3B3"/>
    <a:srgbClr val="76D0BB"/>
    <a:srgbClr val="E8E1D1"/>
    <a:srgbClr val="AA0222"/>
    <a:srgbClr val="008178"/>
    <a:srgbClr val="008E7F"/>
    <a:srgbClr val="A5032E"/>
    <a:srgbClr val="A50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/>
    <p:restoredTop sz="94830"/>
  </p:normalViewPr>
  <p:slideViewPr>
    <p:cSldViewPr snapToGrid="0" snapToObjects="1">
      <p:cViewPr>
        <p:scale>
          <a:sx n="70" d="100"/>
          <a:sy n="70" d="100"/>
        </p:scale>
        <p:origin x="776" y="-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0DF20-7808-B545-8029-0965F2054EB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86025" y="1143000"/>
            <a:ext cx="1885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D9B2B-5920-C040-B1F4-499A2CA3A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68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5" algn="l" defTabSz="914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9" algn="l" defTabSz="914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3" algn="l" defTabSz="914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8" algn="l" defTabSz="914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72" algn="l" defTabSz="914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7" algn="l" defTabSz="914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81" algn="l" defTabSz="914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6" algn="l" defTabSz="914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86025" y="1143000"/>
            <a:ext cx="18859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8534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ED9B2B-5920-C040-B1F4-499A2CA3AF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3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8760" y="5387348"/>
            <a:ext cx="17099280" cy="11460481"/>
          </a:xfrm>
        </p:spPr>
        <p:txBody>
          <a:bodyPr anchor="b"/>
          <a:lstStyle>
            <a:lvl1pPr algn="ctr">
              <a:defRPr sz="124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17289783"/>
            <a:ext cx="15087600" cy="7947658"/>
          </a:xfrm>
        </p:spPr>
        <p:txBody>
          <a:bodyPr/>
          <a:lstStyle>
            <a:lvl1pPr marL="0" indent="0" algn="ctr">
              <a:buNone/>
              <a:defRPr sz="4970"/>
            </a:lvl1pPr>
            <a:lvl2pPr marL="946737" indent="0" algn="ctr">
              <a:buNone/>
              <a:defRPr sz="4142"/>
            </a:lvl2pPr>
            <a:lvl3pPr marL="1893474" indent="0" algn="ctr">
              <a:buNone/>
              <a:defRPr sz="3728"/>
            </a:lvl3pPr>
            <a:lvl4pPr marL="2840211" indent="0" algn="ctr">
              <a:buNone/>
              <a:defRPr sz="3313"/>
            </a:lvl4pPr>
            <a:lvl5pPr marL="3786947" indent="0" algn="ctr">
              <a:buNone/>
              <a:defRPr sz="3313"/>
            </a:lvl5pPr>
            <a:lvl6pPr marL="4733685" indent="0" algn="ctr">
              <a:buNone/>
              <a:defRPr sz="3313"/>
            </a:lvl6pPr>
            <a:lvl7pPr marL="5680423" indent="0" algn="ctr">
              <a:buNone/>
              <a:defRPr sz="3313"/>
            </a:lvl7pPr>
            <a:lvl8pPr marL="6627159" indent="0" algn="ctr">
              <a:buNone/>
              <a:defRPr sz="3313"/>
            </a:lvl8pPr>
            <a:lvl9pPr marL="7573897" indent="0" algn="ctr">
              <a:buNone/>
              <a:defRPr sz="33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36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5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396089" y="1752601"/>
            <a:ext cx="4337685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3034" y="1752601"/>
            <a:ext cx="12761595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98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5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553" y="8206752"/>
            <a:ext cx="17350740" cy="13693138"/>
          </a:xfrm>
        </p:spPr>
        <p:txBody>
          <a:bodyPr anchor="b"/>
          <a:lstStyle>
            <a:lvl1pPr>
              <a:defRPr sz="124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2553" y="22029432"/>
            <a:ext cx="17350740" cy="7200898"/>
          </a:xfrm>
        </p:spPr>
        <p:txBody>
          <a:bodyPr/>
          <a:lstStyle>
            <a:lvl1pPr marL="0" indent="0">
              <a:buNone/>
              <a:defRPr sz="4970">
                <a:solidFill>
                  <a:schemeClr val="tx1"/>
                </a:solidFill>
              </a:defRPr>
            </a:lvl1pPr>
            <a:lvl2pPr marL="946737" indent="0">
              <a:buNone/>
              <a:defRPr sz="4142">
                <a:solidFill>
                  <a:schemeClr val="tx1">
                    <a:tint val="75000"/>
                  </a:schemeClr>
                </a:solidFill>
              </a:defRPr>
            </a:lvl2pPr>
            <a:lvl3pPr marL="1893474" indent="0">
              <a:buNone/>
              <a:defRPr sz="3728">
                <a:solidFill>
                  <a:schemeClr val="tx1">
                    <a:tint val="75000"/>
                  </a:schemeClr>
                </a:solidFill>
              </a:defRPr>
            </a:lvl3pPr>
            <a:lvl4pPr marL="2840211" indent="0">
              <a:buNone/>
              <a:defRPr sz="3313">
                <a:solidFill>
                  <a:schemeClr val="tx1">
                    <a:tint val="75000"/>
                  </a:schemeClr>
                </a:solidFill>
              </a:defRPr>
            </a:lvl4pPr>
            <a:lvl5pPr marL="3786947" indent="0">
              <a:buNone/>
              <a:defRPr sz="3313">
                <a:solidFill>
                  <a:schemeClr val="tx1">
                    <a:tint val="75000"/>
                  </a:schemeClr>
                </a:solidFill>
              </a:defRPr>
            </a:lvl5pPr>
            <a:lvl6pPr marL="4733685" indent="0">
              <a:buNone/>
              <a:defRPr sz="3313">
                <a:solidFill>
                  <a:schemeClr val="tx1">
                    <a:tint val="75000"/>
                  </a:schemeClr>
                </a:solidFill>
              </a:defRPr>
            </a:lvl6pPr>
            <a:lvl7pPr marL="5680423" indent="0">
              <a:buNone/>
              <a:defRPr sz="3313">
                <a:solidFill>
                  <a:schemeClr val="tx1">
                    <a:tint val="75000"/>
                  </a:schemeClr>
                </a:solidFill>
              </a:defRPr>
            </a:lvl7pPr>
            <a:lvl8pPr marL="6627159" indent="0">
              <a:buNone/>
              <a:defRPr sz="3313">
                <a:solidFill>
                  <a:schemeClr val="tx1">
                    <a:tint val="75000"/>
                  </a:schemeClr>
                </a:solidFill>
              </a:defRPr>
            </a:lvl8pPr>
            <a:lvl9pPr marL="7573897" indent="0">
              <a:buNone/>
              <a:defRPr sz="33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3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3030" y="8763002"/>
            <a:ext cx="8549640" cy="20886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84130" y="8763002"/>
            <a:ext cx="8549640" cy="20886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63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650" y="1752610"/>
            <a:ext cx="1735074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5653" y="8069583"/>
            <a:ext cx="8510348" cy="3954778"/>
          </a:xfrm>
        </p:spPr>
        <p:txBody>
          <a:bodyPr anchor="b"/>
          <a:lstStyle>
            <a:lvl1pPr marL="0" indent="0">
              <a:buNone/>
              <a:defRPr sz="4970" b="1"/>
            </a:lvl1pPr>
            <a:lvl2pPr marL="946737" indent="0">
              <a:buNone/>
              <a:defRPr sz="4142" b="1"/>
            </a:lvl2pPr>
            <a:lvl3pPr marL="1893474" indent="0">
              <a:buNone/>
              <a:defRPr sz="3728" b="1"/>
            </a:lvl3pPr>
            <a:lvl4pPr marL="2840211" indent="0">
              <a:buNone/>
              <a:defRPr sz="3313" b="1"/>
            </a:lvl4pPr>
            <a:lvl5pPr marL="3786947" indent="0">
              <a:buNone/>
              <a:defRPr sz="3313" b="1"/>
            </a:lvl5pPr>
            <a:lvl6pPr marL="4733685" indent="0">
              <a:buNone/>
              <a:defRPr sz="3313" b="1"/>
            </a:lvl6pPr>
            <a:lvl7pPr marL="5680423" indent="0">
              <a:buNone/>
              <a:defRPr sz="3313" b="1"/>
            </a:lvl7pPr>
            <a:lvl8pPr marL="6627159" indent="0">
              <a:buNone/>
              <a:defRPr sz="3313" b="1"/>
            </a:lvl8pPr>
            <a:lvl9pPr marL="7573897" indent="0">
              <a:buNone/>
              <a:defRPr sz="331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5653" y="12024365"/>
            <a:ext cx="8510348" cy="176860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184132" y="8069583"/>
            <a:ext cx="8552260" cy="3954778"/>
          </a:xfrm>
        </p:spPr>
        <p:txBody>
          <a:bodyPr anchor="b"/>
          <a:lstStyle>
            <a:lvl1pPr marL="0" indent="0">
              <a:buNone/>
              <a:defRPr sz="4970" b="1"/>
            </a:lvl1pPr>
            <a:lvl2pPr marL="946737" indent="0">
              <a:buNone/>
              <a:defRPr sz="4142" b="1"/>
            </a:lvl2pPr>
            <a:lvl3pPr marL="1893474" indent="0">
              <a:buNone/>
              <a:defRPr sz="3728" b="1"/>
            </a:lvl3pPr>
            <a:lvl4pPr marL="2840211" indent="0">
              <a:buNone/>
              <a:defRPr sz="3313" b="1"/>
            </a:lvl4pPr>
            <a:lvl5pPr marL="3786947" indent="0">
              <a:buNone/>
              <a:defRPr sz="3313" b="1"/>
            </a:lvl5pPr>
            <a:lvl6pPr marL="4733685" indent="0">
              <a:buNone/>
              <a:defRPr sz="3313" b="1"/>
            </a:lvl6pPr>
            <a:lvl7pPr marL="5680423" indent="0">
              <a:buNone/>
              <a:defRPr sz="3313" b="1"/>
            </a:lvl7pPr>
            <a:lvl8pPr marL="6627159" indent="0">
              <a:buNone/>
              <a:defRPr sz="3313" b="1"/>
            </a:lvl8pPr>
            <a:lvl9pPr marL="7573897" indent="0">
              <a:buNone/>
              <a:defRPr sz="331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184132" y="12024365"/>
            <a:ext cx="8552260" cy="176860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1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5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653" y="2194560"/>
            <a:ext cx="6488191" cy="7680960"/>
          </a:xfrm>
        </p:spPr>
        <p:txBody>
          <a:bodyPr anchor="b"/>
          <a:lstStyle>
            <a:lvl1pPr>
              <a:defRPr sz="662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52260" y="4739651"/>
            <a:ext cx="10184130" cy="23393401"/>
          </a:xfrm>
        </p:spPr>
        <p:txBody>
          <a:bodyPr/>
          <a:lstStyle>
            <a:lvl1pPr>
              <a:defRPr sz="6626"/>
            </a:lvl1pPr>
            <a:lvl2pPr>
              <a:defRPr sz="5798"/>
            </a:lvl2pPr>
            <a:lvl3pPr>
              <a:defRPr sz="4970"/>
            </a:lvl3pPr>
            <a:lvl4pPr>
              <a:defRPr sz="4142"/>
            </a:lvl4pPr>
            <a:lvl5pPr>
              <a:defRPr sz="4142"/>
            </a:lvl5pPr>
            <a:lvl6pPr>
              <a:defRPr sz="4142"/>
            </a:lvl6pPr>
            <a:lvl7pPr>
              <a:defRPr sz="4142"/>
            </a:lvl7pPr>
            <a:lvl8pPr>
              <a:defRPr sz="4142"/>
            </a:lvl8pPr>
            <a:lvl9pPr>
              <a:defRPr sz="4142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5653" y="9875521"/>
            <a:ext cx="6488191" cy="18295622"/>
          </a:xfrm>
        </p:spPr>
        <p:txBody>
          <a:bodyPr/>
          <a:lstStyle>
            <a:lvl1pPr marL="0" indent="0">
              <a:buNone/>
              <a:defRPr sz="3313"/>
            </a:lvl1pPr>
            <a:lvl2pPr marL="946737" indent="0">
              <a:buNone/>
              <a:defRPr sz="2900"/>
            </a:lvl2pPr>
            <a:lvl3pPr marL="1893474" indent="0">
              <a:buNone/>
              <a:defRPr sz="2485"/>
            </a:lvl3pPr>
            <a:lvl4pPr marL="2840211" indent="0">
              <a:buNone/>
              <a:defRPr sz="2071"/>
            </a:lvl4pPr>
            <a:lvl5pPr marL="3786947" indent="0">
              <a:buNone/>
              <a:defRPr sz="2071"/>
            </a:lvl5pPr>
            <a:lvl6pPr marL="4733685" indent="0">
              <a:buNone/>
              <a:defRPr sz="2071"/>
            </a:lvl6pPr>
            <a:lvl7pPr marL="5680423" indent="0">
              <a:buNone/>
              <a:defRPr sz="2071"/>
            </a:lvl7pPr>
            <a:lvl8pPr marL="6627159" indent="0">
              <a:buNone/>
              <a:defRPr sz="2071"/>
            </a:lvl8pPr>
            <a:lvl9pPr marL="7573897" indent="0">
              <a:buNone/>
              <a:defRPr sz="207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05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653" y="2194560"/>
            <a:ext cx="6488191" cy="7680960"/>
          </a:xfrm>
        </p:spPr>
        <p:txBody>
          <a:bodyPr anchor="b"/>
          <a:lstStyle>
            <a:lvl1pPr>
              <a:defRPr sz="662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52260" y="4739651"/>
            <a:ext cx="10184130" cy="23393401"/>
          </a:xfrm>
        </p:spPr>
        <p:txBody>
          <a:bodyPr anchor="t"/>
          <a:lstStyle>
            <a:lvl1pPr marL="0" indent="0">
              <a:buNone/>
              <a:defRPr sz="6626"/>
            </a:lvl1pPr>
            <a:lvl2pPr marL="946737" indent="0">
              <a:buNone/>
              <a:defRPr sz="5798"/>
            </a:lvl2pPr>
            <a:lvl3pPr marL="1893474" indent="0">
              <a:buNone/>
              <a:defRPr sz="4970"/>
            </a:lvl3pPr>
            <a:lvl4pPr marL="2840211" indent="0">
              <a:buNone/>
              <a:defRPr sz="4142"/>
            </a:lvl4pPr>
            <a:lvl5pPr marL="3786947" indent="0">
              <a:buNone/>
              <a:defRPr sz="4142"/>
            </a:lvl5pPr>
            <a:lvl6pPr marL="4733685" indent="0">
              <a:buNone/>
              <a:defRPr sz="4142"/>
            </a:lvl6pPr>
            <a:lvl7pPr marL="5680423" indent="0">
              <a:buNone/>
              <a:defRPr sz="4142"/>
            </a:lvl7pPr>
            <a:lvl8pPr marL="6627159" indent="0">
              <a:buNone/>
              <a:defRPr sz="4142"/>
            </a:lvl8pPr>
            <a:lvl9pPr marL="7573897" indent="0">
              <a:buNone/>
              <a:defRPr sz="414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5653" y="9875521"/>
            <a:ext cx="6488191" cy="18295622"/>
          </a:xfrm>
        </p:spPr>
        <p:txBody>
          <a:bodyPr/>
          <a:lstStyle>
            <a:lvl1pPr marL="0" indent="0">
              <a:buNone/>
              <a:defRPr sz="3313"/>
            </a:lvl1pPr>
            <a:lvl2pPr marL="946737" indent="0">
              <a:buNone/>
              <a:defRPr sz="2900"/>
            </a:lvl2pPr>
            <a:lvl3pPr marL="1893474" indent="0">
              <a:buNone/>
              <a:defRPr sz="2485"/>
            </a:lvl3pPr>
            <a:lvl4pPr marL="2840211" indent="0">
              <a:buNone/>
              <a:defRPr sz="2071"/>
            </a:lvl4pPr>
            <a:lvl5pPr marL="3786947" indent="0">
              <a:buNone/>
              <a:defRPr sz="2071"/>
            </a:lvl5pPr>
            <a:lvl6pPr marL="4733685" indent="0">
              <a:buNone/>
              <a:defRPr sz="2071"/>
            </a:lvl6pPr>
            <a:lvl7pPr marL="5680423" indent="0">
              <a:buNone/>
              <a:defRPr sz="2071"/>
            </a:lvl7pPr>
            <a:lvl8pPr marL="6627159" indent="0">
              <a:buNone/>
              <a:defRPr sz="2071"/>
            </a:lvl8pPr>
            <a:lvl9pPr marL="7573897" indent="0">
              <a:buNone/>
              <a:defRPr sz="207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1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83030" y="1752610"/>
            <a:ext cx="1735074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3030" y="8763002"/>
            <a:ext cx="17350740" cy="20886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3030" y="30510494"/>
            <a:ext cx="4526280" cy="1752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D25CF-DD33-1F4B-A0BB-58C737D47116}" type="datetimeFigureOut">
              <a:rPr lang="en-US" smtClean="0"/>
              <a:t>5/21/24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63690" y="30510494"/>
            <a:ext cx="6789420" cy="1752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207490" y="30510494"/>
            <a:ext cx="4526280" cy="1752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4EDD8-A759-DD46-95EB-E0AD21BE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49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893474" rtl="0" eaLnBrk="1" latinLnBrk="0" hangingPunct="1">
        <a:lnSpc>
          <a:spcPct val="90000"/>
        </a:lnSpc>
        <a:spcBef>
          <a:spcPct val="0"/>
        </a:spcBef>
        <a:buNone/>
        <a:defRPr sz="91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3369" indent="-473369" algn="l" defTabSz="1893474" rtl="0" eaLnBrk="1" latinLnBrk="0" hangingPunct="1">
        <a:lnSpc>
          <a:spcPct val="90000"/>
        </a:lnSpc>
        <a:spcBef>
          <a:spcPts val="2071"/>
        </a:spcBef>
        <a:buFont typeface="Arial" panose="020B0604020202020204" pitchFamily="34" charset="0"/>
        <a:buChar char="•"/>
        <a:defRPr sz="5798" kern="1200">
          <a:solidFill>
            <a:schemeClr val="tx1"/>
          </a:solidFill>
          <a:latin typeface="+mn-lt"/>
          <a:ea typeface="+mn-ea"/>
          <a:cs typeface="+mn-cs"/>
        </a:defRPr>
      </a:lvl1pPr>
      <a:lvl2pPr marL="1420105" indent="-473369" algn="l" defTabSz="1893474" rtl="0" eaLnBrk="1" latinLnBrk="0" hangingPunct="1">
        <a:lnSpc>
          <a:spcPct val="90000"/>
        </a:lnSpc>
        <a:spcBef>
          <a:spcPts val="1035"/>
        </a:spcBef>
        <a:buFont typeface="Arial" panose="020B0604020202020204" pitchFamily="34" charset="0"/>
        <a:buChar char="•"/>
        <a:defRPr sz="4970" kern="1200">
          <a:solidFill>
            <a:schemeClr val="tx1"/>
          </a:solidFill>
          <a:latin typeface="+mn-lt"/>
          <a:ea typeface="+mn-ea"/>
          <a:cs typeface="+mn-cs"/>
        </a:defRPr>
      </a:lvl2pPr>
      <a:lvl3pPr marL="2366842" indent="-473369" algn="l" defTabSz="1893474" rtl="0" eaLnBrk="1" latinLnBrk="0" hangingPunct="1">
        <a:lnSpc>
          <a:spcPct val="90000"/>
        </a:lnSpc>
        <a:spcBef>
          <a:spcPts val="1035"/>
        </a:spcBef>
        <a:buFont typeface="Arial" panose="020B0604020202020204" pitchFamily="34" charset="0"/>
        <a:buChar char="•"/>
        <a:defRPr sz="4142" kern="1200">
          <a:solidFill>
            <a:schemeClr val="tx1"/>
          </a:solidFill>
          <a:latin typeface="+mn-lt"/>
          <a:ea typeface="+mn-ea"/>
          <a:cs typeface="+mn-cs"/>
        </a:defRPr>
      </a:lvl3pPr>
      <a:lvl4pPr marL="3313580" indent="-473369" algn="l" defTabSz="1893474" rtl="0" eaLnBrk="1" latinLnBrk="0" hangingPunct="1">
        <a:lnSpc>
          <a:spcPct val="90000"/>
        </a:lnSpc>
        <a:spcBef>
          <a:spcPts val="1035"/>
        </a:spcBef>
        <a:buFont typeface="Arial" panose="020B0604020202020204" pitchFamily="34" charset="0"/>
        <a:buChar char="•"/>
        <a:defRPr sz="3728" kern="1200">
          <a:solidFill>
            <a:schemeClr val="tx1"/>
          </a:solidFill>
          <a:latin typeface="+mn-lt"/>
          <a:ea typeface="+mn-ea"/>
          <a:cs typeface="+mn-cs"/>
        </a:defRPr>
      </a:lvl4pPr>
      <a:lvl5pPr marL="4260316" indent="-473369" algn="l" defTabSz="1893474" rtl="0" eaLnBrk="1" latinLnBrk="0" hangingPunct="1">
        <a:lnSpc>
          <a:spcPct val="90000"/>
        </a:lnSpc>
        <a:spcBef>
          <a:spcPts val="1035"/>
        </a:spcBef>
        <a:buFont typeface="Arial" panose="020B0604020202020204" pitchFamily="34" charset="0"/>
        <a:buChar char="•"/>
        <a:defRPr sz="3728" kern="1200">
          <a:solidFill>
            <a:schemeClr val="tx1"/>
          </a:solidFill>
          <a:latin typeface="+mn-lt"/>
          <a:ea typeface="+mn-ea"/>
          <a:cs typeface="+mn-cs"/>
        </a:defRPr>
      </a:lvl5pPr>
      <a:lvl6pPr marL="5207054" indent="-473369" algn="l" defTabSz="1893474" rtl="0" eaLnBrk="1" latinLnBrk="0" hangingPunct="1">
        <a:lnSpc>
          <a:spcPct val="90000"/>
        </a:lnSpc>
        <a:spcBef>
          <a:spcPts val="1035"/>
        </a:spcBef>
        <a:buFont typeface="Arial" panose="020B0604020202020204" pitchFamily="34" charset="0"/>
        <a:buChar char="•"/>
        <a:defRPr sz="3728" kern="1200">
          <a:solidFill>
            <a:schemeClr val="tx1"/>
          </a:solidFill>
          <a:latin typeface="+mn-lt"/>
          <a:ea typeface="+mn-ea"/>
          <a:cs typeface="+mn-cs"/>
        </a:defRPr>
      </a:lvl6pPr>
      <a:lvl7pPr marL="6153790" indent="-473369" algn="l" defTabSz="1893474" rtl="0" eaLnBrk="1" latinLnBrk="0" hangingPunct="1">
        <a:lnSpc>
          <a:spcPct val="90000"/>
        </a:lnSpc>
        <a:spcBef>
          <a:spcPts val="1035"/>
        </a:spcBef>
        <a:buFont typeface="Arial" panose="020B0604020202020204" pitchFamily="34" charset="0"/>
        <a:buChar char="•"/>
        <a:defRPr sz="3728" kern="1200">
          <a:solidFill>
            <a:schemeClr val="tx1"/>
          </a:solidFill>
          <a:latin typeface="+mn-lt"/>
          <a:ea typeface="+mn-ea"/>
          <a:cs typeface="+mn-cs"/>
        </a:defRPr>
      </a:lvl7pPr>
      <a:lvl8pPr marL="7100528" indent="-473369" algn="l" defTabSz="1893474" rtl="0" eaLnBrk="1" latinLnBrk="0" hangingPunct="1">
        <a:lnSpc>
          <a:spcPct val="90000"/>
        </a:lnSpc>
        <a:spcBef>
          <a:spcPts val="1035"/>
        </a:spcBef>
        <a:buFont typeface="Arial" panose="020B0604020202020204" pitchFamily="34" charset="0"/>
        <a:buChar char="•"/>
        <a:defRPr sz="3728" kern="1200">
          <a:solidFill>
            <a:schemeClr val="tx1"/>
          </a:solidFill>
          <a:latin typeface="+mn-lt"/>
          <a:ea typeface="+mn-ea"/>
          <a:cs typeface="+mn-cs"/>
        </a:defRPr>
      </a:lvl8pPr>
      <a:lvl9pPr marL="8047264" indent="-473369" algn="l" defTabSz="1893474" rtl="0" eaLnBrk="1" latinLnBrk="0" hangingPunct="1">
        <a:lnSpc>
          <a:spcPct val="90000"/>
        </a:lnSpc>
        <a:spcBef>
          <a:spcPts val="1035"/>
        </a:spcBef>
        <a:buFont typeface="Arial" panose="020B0604020202020204" pitchFamily="34" charset="0"/>
        <a:buChar char="•"/>
        <a:defRPr sz="37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93474" rtl="0" eaLnBrk="1" latinLnBrk="0" hangingPunct="1">
        <a:defRPr sz="3728" kern="1200">
          <a:solidFill>
            <a:schemeClr val="tx1"/>
          </a:solidFill>
          <a:latin typeface="+mn-lt"/>
          <a:ea typeface="+mn-ea"/>
          <a:cs typeface="+mn-cs"/>
        </a:defRPr>
      </a:lvl1pPr>
      <a:lvl2pPr marL="946737" algn="l" defTabSz="1893474" rtl="0" eaLnBrk="1" latinLnBrk="0" hangingPunct="1">
        <a:defRPr sz="3728" kern="1200">
          <a:solidFill>
            <a:schemeClr val="tx1"/>
          </a:solidFill>
          <a:latin typeface="+mn-lt"/>
          <a:ea typeface="+mn-ea"/>
          <a:cs typeface="+mn-cs"/>
        </a:defRPr>
      </a:lvl2pPr>
      <a:lvl3pPr marL="1893474" algn="l" defTabSz="1893474" rtl="0" eaLnBrk="1" latinLnBrk="0" hangingPunct="1">
        <a:defRPr sz="3728" kern="1200">
          <a:solidFill>
            <a:schemeClr val="tx1"/>
          </a:solidFill>
          <a:latin typeface="+mn-lt"/>
          <a:ea typeface="+mn-ea"/>
          <a:cs typeface="+mn-cs"/>
        </a:defRPr>
      </a:lvl3pPr>
      <a:lvl4pPr marL="2840211" algn="l" defTabSz="1893474" rtl="0" eaLnBrk="1" latinLnBrk="0" hangingPunct="1">
        <a:defRPr sz="3728" kern="1200">
          <a:solidFill>
            <a:schemeClr val="tx1"/>
          </a:solidFill>
          <a:latin typeface="+mn-lt"/>
          <a:ea typeface="+mn-ea"/>
          <a:cs typeface="+mn-cs"/>
        </a:defRPr>
      </a:lvl4pPr>
      <a:lvl5pPr marL="3786947" algn="l" defTabSz="1893474" rtl="0" eaLnBrk="1" latinLnBrk="0" hangingPunct="1">
        <a:defRPr sz="3728" kern="1200">
          <a:solidFill>
            <a:schemeClr val="tx1"/>
          </a:solidFill>
          <a:latin typeface="+mn-lt"/>
          <a:ea typeface="+mn-ea"/>
          <a:cs typeface="+mn-cs"/>
        </a:defRPr>
      </a:lvl5pPr>
      <a:lvl6pPr marL="4733685" algn="l" defTabSz="1893474" rtl="0" eaLnBrk="1" latinLnBrk="0" hangingPunct="1">
        <a:defRPr sz="3728" kern="1200">
          <a:solidFill>
            <a:schemeClr val="tx1"/>
          </a:solidFill>
          <a:latin typeface="+mn-lt"/>
          <a:ea typeface="+mn-ea"/>
          <a:cs typeface="+mn-cs"/>
        </a:defRPr>
      </a:lvl6pPr>
      <a:lvl7pPr marL="5680423" algn="l" defTabSz="1893474" rtl="0" eaLnBrk="1" latinLnBrk="0" hangingPunct="1">
        <a:defRPr sz="3728" kern="1200">
          <a:solidFill>
            <a:schemeClr val="tx1"/>
          </a:solidFill>
          <a:latin typeface="+mn-lt"/>
          <a:ea typeface="+mn-ea"/>
          <a:cs typeface="+mn-cs"/>
        </a:defRPr>
      </a:lvl7pPr>
      <a:lvl8pPr marL="6627159" algn="l" defTabSz="1893474" rtl="0" eaLnBrk="1" latinLnBrk="0" hangingPunct="1">
        <a:defRPr sz="3728" kern="1200">
          <a:solidFill>
            <a:schemeClr val="tx1"/>
          </a:solidFill>
          <a:latin typeface="+mn-lt"/>
          <a:ea typeface="+mn-ea"/>
          <a:cs typeface="+mn-cs"/>
        </a:defRPr>
      </a:lvl8pPr>
      <a:lvl9pPr marL="7573897" algn="l" defTabSz="1893474" rtl="0" eaLnBrk="1" latinLnBrk="0" hangingPunct="1">
        <a:defRPr sz="37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Rectangle 184">
            <a:extLst>
              <a:ext uri="{FF2B5EF4-FFF2-40B4-BE49-F238E27FC236}">
                <a16:creationId xmlns:a16="http://schemas.microsoft.com/office/drawing/2014/main" id="{4FAB440C-06F9-0C40-ACAC-71BE1991BEA8}"/>
              </a:ext>
            </a:extLst>
          </p:cNvPr>
          <p:cNvSpPr/>
          <p:nvPr/>
        </p:nvSpPr>
        <p:spPr>
          <a:xfrm>
            <a:off x="7040880" y="4114800"/>
            <a:ext cx="6035040" cy="27432000"/>
          </a:xfrm>
          <a:prstGeom prst="rect">
            <a:avLst/>
          </a:prstGeom>
          <a:solidFill>
            <a:srgbClr val="E8E1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73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77A97D-8293-3A45-A3C9-243BC3D47DD8}"/>
              </a:ext>
            </a:extLst>
          </p:cNvPr>
          <p:cNvSpPr/>
          <p:nvPr/>
        </p:nvSpPr>
        <p:spPr>
          <a:xfrm>
            <a:off x="0" y="0"/>
            <a:ext cx="20116800" cy="2743200"/>
          </a:xfrm>
          <a:prstGeom prst="rect">
            <a:avLst/>
          </a:prstGeom>
          <a:solidFill>
            <a:srgbClr val="AA02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6439" tIns="73219" rIns="146439" bIns="732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656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245A30-A078-1546-AB2B-E497C1DAC3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30206" y="731520"/>
            <a:ext cx="6858002" cy="1371600"/>
          </a:xfrm>
          <a:prstGeom prst="rect">
            <a:avLst/>
          </a:prstGeom>
        </p:spPr>
      </p:pic>
      <p:sp>
        <p:nvSpPr>
          <p:cNvPr id="5" name="Shape 84">
            <a:extLst>
              <a:ext uri="{FF2B5EF4-FFF2-40B4-BE49-F238E27FC236}">
                <a16:creationId xmlns:a16="http://schemas.microsoft.com/office/drawing/2014/main" id="{ECFD3C0C-5A51-6142-BDDB-C4DC0F5D2A10}"/>
              </a:ext>
            </a:extLst>
          </p:cNvPr>
          <p:cNvSpPr txBox="1"/>
          <p:nvPr/>
        </p:nvSpPr>
        <p:spPr>
          <a:xfrm>
            <a:off x="758952" y="912122"/>
            <a:ext cx="14397317" cy="1017069"/>
          </a:xfrm>
          <a:prstGeom prst="rect">
            <a:avLst/>
          </a:prstGeom>
          <a:noFill/>
          <a:ln>
            <a:noFill/>
          </a:ln>
        </p:spPr>
        <p:txBody>
          <a:bodyPr lIns="61853" tIns="30917" rIns="61853" bIns="30917" anchor="ctr" anchorCtr="0">
            <a:noAutofit/>
          </a:bodyPr>
          <a:lstStyle/>
          <a:p>
            <a:pPr lvl="0">
              <a:buSzPct val="25000"/>
            </a:pPr>
            <a:r>
              <a:rPr lang="en-US" sz="6000" b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TITLE GOES</a:t>
            </a:r>
            <a:br>
              <a:rPr lang="en-US" sz="6000" b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</a:br>
            <a:r>
              <a:rPr lang="en-US" sz="6000" b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HERE</a:t>
            </a:r>
          </a:p>
        </p:txBody>
      </p:sp>
      <p:sp>
        <p:nvSpPr>
          <p:cNvPr id="6" name="Shape 80">
            <a:extLst>
              <a:ext uri="{FF2B5EF4-FFF2-40B4-BE49-F238E27FC236}">
                <a16:creationId xmlns:a16="http://schemas.microsoft.com/office/drawing/2014/main" id="{5C100A42-DA00-9947-82CC-41F570F4B4B2}"/>
              </a:ext>
            </a:extLst>
          </p:cNvPr>
          <p:cNvSpPr/>
          <p:nvPr/>
        </p:nvSpPr>
        <p:spPr>
          <a:xfrm>
            <a:off x="0" y="32001078"/>
            <a:ext cx="20116800" cy="914400"/>
          </a:xfrm>
          <a:prstGeom prst="rect">
            <a:avLst/>
          </a:prstGeom>
          <a:solidFill>
            <a:srgbClr val="AA0222"/>
          </a:solidFill>
          <a:ln>
            <a:noFill/>
          </a:ln>
        </p:spPr>
        <p:txBody>
          <a:bodyPr lIns="64535" tIns="32258" rIns="64535" bIns="32258" anchor="ctr" anchorCtr="0">
            <a:noAutofit/>
          </a:bodyPr>
          <a:lstStyle/>
          <a:p>
            <a:endParaRPr sz="1623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0E81459-F5F9-1749-BD77-D71336067A5F}"/>
              </a:ext>
            </a:extLst>
          </p:cNvPr>
          <p:cNvSpPr/>
          <p:nvPr/>
        </p:nvSpPr>
        <p:spPr>
          <a:xfrm>
            <a:off x="576072" y="4114800"/>
            <a:ext cx="6035040" cy="27432000"/>
          </a:xfrm>
          <a:prstGeom prst="rect">
            <a:avLst/>
          </a:prstGeom>
          <a:solidFill>
            <a:srgbClr val="E8E1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73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573C93-E478-9842-B6E4-456EEC1F8C62}"/>
              </a:ext>
            </a:extLst>
          </p:cNvPr>
          <p:cNvSpPr/>
          <p:nvPr/>
        </p:nvSpPr>
        <p:spPr>
          <a:xfrm>
            <a:off x="13505688" y="4114800"/>
            <a:ext cx="6035040" cy="27432000"/>
          </a:xfrm>
          <a:prstGeom prst="rect">
            <a:avLst/>
          </a:prstGeom>
          <a:solidFill>
            <a:srgbClr val="E8E1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73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0CC4741-9B8F-5A41-85D4-08955D0B1CD5}"/>
              </a:ext>
            </a:extLst>
          </p:cNvPr>
          <p:cNvSpPr txBox="1"/>
          <p:nvPr/>
        </p:nvSpPr>
        <p:spPr>
          <a:xfrm>
            <a:off x="758952" y="5486401"/>
            <a:ext cx="55275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47"/>
              </a:spcAft>
              <a:buSzPct val="57894"/>
            </a:pPr>
            <a:r>
              <a:rPr lang="en-US" sz="2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 goes here. Make sure to stick with the same Calibri font throughout the poster to keep everything looking cohesive.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2497443-ED2C-9146-806A-28086C597D35}"/>
              </a:ext>
            </a:extLst>
          </p:cNvPr>
          <p:cNvSpPr txBox="1"/>
          <p:nvPr/>
        </p:nvSpPr>
        <p:spPr>
          <a:xfrm>
            <a:off x="758952" y="12164574"/>
            <a:ext cx="5527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47"/>
              </a:spcAft>
              <a:buSzPct val="57894"/>
            </a:pPr>
            <a:r>
              <a:rPr lang="en-US" sz="2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7ED49F9-4CCD-0C40-A2CE-9F84357956C9}"/>
              </a:ext>
            </a:extLst>
          </p:cNvPr>
          <p:cNvGrpSpPr>
            <a:grpSpLocks/>
          </p:cNvGrpSpPr>
          <p:nvPr/>
        </p:nvGrpSpPr>
        <p:grpSpPr>
          <a:xfrm>
            <a:off x="457201" y="4297680"/>
            <a:ext cx="5827631" cy="1005840"/>
            <a:chOff x="8588872" y="3748708"/>
            <a:chExt cx="6802931" cy="1233429"/>
          </a:xfrm>
        </p:grpSpPr>
        <p:sp>
          <p:nvSpPr>
            <p:cNvPr id="12" name="Shape 87">
              <a:extLst>
                <a:ext uri="{FF2B5EF4-FFF2-40B4-BE49-F238E27FC236}">
                  <a16:creationId xmlns:a16="http://schemas.microsoft.com/office/drawing/2014/main" id="{2C9C2423-EC68-244D-9AF8-06DBA0D4370E}"/>
                </a:ext>
              </a:extLst>
            </p:cNvPr>
            <p:cNvSpPr txBox="1"/>
            <p:nvPr/>
          </p:nvSpPr>
          <p:spPr>
            <a:xfrm>
              <a:off x="8588872" y="3813330"/>
              <a:ext cx="6790885" cy="1121295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61853" tIns="30917" rIns="61853" bIns="30917" anchor="ctr" anchorCtr="0">
              <a:noAutofit/>
            </a:bodyPr>
            <a:lstStyle/>
            <a:p>
              <a:pPr marL="177521">
                <a:buSzPct val="25000"/>
              </a:pPr>
              <a:r>
                <a:rPr lang="en-US" sz="36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43" name="Right Triangle 42">
              <a:extLst>
                <a:ext uri="{FF2B5EF4-FFF2-40B4-BE49-F238E27FC236}">
                  <a16:creationId xmlns:a16="http://schemas.microsoft.com/office/drawing/2014/main" id="{C215345F-9D25-F347-BB58-991F05639F8E}"/>
                </a:ext>
              </a:extLst>
            </p:cNvPr>
            <p:cNvSpPr/>
            <p:nvPr/>
          </p:nvSpPr>
          <p:spPr>
            <a:xfrm rot="10800000">
              <a:off x="14268982" y="3748708"/>
              <a:ext cx="1122821" cy="1233429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73" dirty="0"/>
            </a:p>
          </p:txBody>
        </p:sp>
      </p:grpSp>
      <p:graphicFrame>
        <p:nvGraphicFramePr>
          <p:cNvPr id="50" name="Shape 110">
            <a:extLst>
              <a:ext uri="{FF2B5EF4-FFF2-40B4-BE49-F238E27FC236}">
                <a16:creationId xmlns:a16="http://schemas.microsoft.com/office/drawing/2014/main" id="{4FD30F1D-F69F-AA41-8317-062AF26199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7780889"/>
              </p:ext>
            </p:extLst>
          </p:nvPr>
        </p:nvGraphicFramePr>
        <p:xfrm>
          <a:off x="7313674" y="11612880"/>
          <a:ext cx="5489451" cy="589386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319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4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9416">
                  <a:extLst>
                    <a:ext uri="{9D8B030D-6E8A-4147-A177-3AD203B41FA5}">
                      <a16:colId xmlns:a16="http://schemas.microsoft.com/office/drawing/2014/main" val="3129138395"/>
                    </a:ext>
                  </a:extLst>
                </a:gridCol>
              </a:tblGrid>
              <a:tr h="558593"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Variable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First Trial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Last Trial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Significance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593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Time, sec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118.5 ± 9.0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90.5 ± 7.7*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P=0.017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3617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Confidence, 0-5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3.2 ± 0.1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4.0 ± 0.2*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P&lt;0.001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108933"/>
                  </a:ext>
                </a:extLst>
              </a:tr>
              <a:tr h="558593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RPE, 0-10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3.0 ± 0.2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1.9 ± 0.3*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P&lt;0.001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498209"/>
                  </a:ext>
                </a:extLst>
              </a:tr>
              <a:tr h="843617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Total head motion, cm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91.5 ± 8.5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72.3 ± 8.7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P=0.281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522530"/>
                  </a:ext>
                </a:extLst>
              </a:tr>
              <a:tr h="843617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M-L head motion, cm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3.1 ± 0.3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2.7 ± 0.3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P=0.488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918954"/>
                  </a:ext>
                </a:extLst>
              </a:tr>
              <a:tr h="843617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S-I head motion, cm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1.4 ± 0.2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1.6 ± 0.2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P=0.822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52863"/>
                  </a:ext>
                </a:extLst>
              </a:tr>
              <a:tr h="843617">
                <a:tc gridSpan="4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buNone/>
                      </a:pPr>
                      <a:r>
                        <a:rPr lang="en-US" sz="1800" b="0" i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Abbreviations:</a:t>
                      </a:r>
                      <a:r>
                        <a:rPr lang="en-US" sz="1800" b="0" i="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RPE = rating of perceived exertion; </a:t>
                      </a:r>
                      <a:br>
                        <a:rPr lang="en-US" sz="1800" b="0" i="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800" b="0" i="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M-L = medial-lateral; S-I = superior-inferior</a:t>
                      </a:r>
                      <a:endParaRPr lang="en-US" sz="1800" b="0" i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lang="en-US" sz="2100" b="1" dirty="0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lang="en-US" sz="2100" b="1" dirty="0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lang="en-US" sz="2100" b="1" dirty="0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292553"/>
                  </a:ext>
                </a:extLst>
              </a:tr>
            </a:tbl>
          </a:graphicData>
        </a:graphic>
      </p:graphicFrame>
      <p:graphicFrame>
        <p:nvGraphicFramePr>
          <p:cNvPr id="51" name="Shape 110">
            <a:extLst>
              <a:ext uri="{FF2B5EF4-FFF2-40B4-BE49-F238E27FC236}">
                <a16:creationId xmlns:a16="http://schemas.microsoft.com/office/drawing/2014/main" id="{B26109E7-60FA-214D-A050-84C36E3E38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7275043"/>
              </p:ext>
            </p:extLst>
          </p:nvPr>
        </p:nvGraphicFramePr>
        <p:xfrm>
          <a:off x="7313675" y="18928083"/>
          <a:ext cx="5489451" cy="6399511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307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5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6986">
                  <a:extLst>
                    <a:ext uri="{9D8B030D-6E8A-4147-A177-3AD203B41FA5}">
                      <a16:colId xmlns:a16="http://schemas.microsoft.com/office/drawing/2014/main" val="3778292484"/>
                    </a:ext>
                  </a:extLst>
                </a:gridCol>
                <a:gridCol w="1339414">
                  <a:extLst>
                    <a:ext uri="{9D8B030D-6E8A-4147-A177-3AD203B41FA5}">
                      <a16:colId xmlns:a16="http://schemas.microsoft.com/office/drawing/2014/main" val="3129138395"/>
                    </a:ext>
                  </a:extLst>
                </a:gridCol>
              </a:tblGrid>
              <a:tr h="820827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Variable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Cheek strap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Forehead strap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Significance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C1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593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Time, sec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139.8 ± 9.8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74.1 ± 6.6*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P&lt;0.001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7839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Confidence, 0-5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3.3 ± 0.2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3.9 ± 0.1*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P=0.001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108933"/>
                  </a:ext>
                </a:extLst>
              </a:tr>
              <a:tr h="607896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RPE, 0-10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2.9 ± 0.3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1.8 ± 0.2*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P=0.002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498209"/>
                  </a:ext>
                </a:extLst>
              </a:tr>
              <a:tr h="887839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Total head motion, cm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102.9 ± 7.2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63.4 ± 6.8*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P&lt;0.001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522530"/>
                  </a:ext>
                </a:extLst>
              </a:tr>
              <a:tr h="887839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M-L head motion, cm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3.2 ± 0.3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2.4 ± 0.3*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P=0.041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918954"/>
                  </a:ext>
                </a:extLst>
              </a:tr>
              <a:tr h="887839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S-I head motion, cm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1.4 ± 0.1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1.6 ± 0.1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P=0.420</a:t>
                      </a:r>
                    </a:p>
                  </a:txBody>
                  <a:tcPr marL="64535" marR="64535" marT="64535" marB="64535"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752863"/>
                  </a:ext>
                </a:extLst>
              </a:tr>
              <a:tr h="887839">
                <a:tc gridSpan="4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buNone/>
                      </a:pPr>
                      <a:r>
                        <a:rPr lang="en-US" sz="1800" b="0" i="0" u="none" strike="noStrike" cap="none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  <a:rtl val="0"/>
                        </a:rPr>
                        <a:t>Abbreviations</a:t>
                      </a:r>
                      <a:r>
                        <a:rPr lang="en-US" sz="1800" b="0" i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en-US" sz="1800" b="0" i="0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RPE = rating of perceived exertion; M-L = medial-lateral; S-I = superior-inferior</a:t>
                      </a:r>
                      <a:endParaRPr lang="en-US" sz="1800" b="0" i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D8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lang="en-US" sz="2100" b="1" dirty="0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endParaRPr lang="en-US" sz="2100" b="1" dirty="0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292553"/>
                  </a:ext>
                </a:extLst>
              </a:tr>
            </a:tbl>
          </a:graphicData>
        </a:graphic>
      </p:graphicFrame>
      <p:sp>
        <p:nvSpPr>
          <p:cNvPr id="52" name="TextBox 51">
            <a:extLst>
              <a:ext uri="{FF2B5EF4-FFF2-40B4-BE49-F238E27FC236}">
                <a16:creationId xmlns:a16="http://schemas.microsoft.com/office/drawing/2014/main" id="{45B8FF25-21B5-8740-8519-16DEACA8C891}"/>
              </a:ext>
            </a:extLst>
          </p:cNvPr>
          <p:cNvSpPr txBox="1"/>
          <p:nvPr/>
        </p:nvSpPr>
        <p:spPr>
          <a:xfrm>
            <a:off x="758952" y="3108961"/>
            <a:ext cx="197776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17707">
              <a:buSzPct val="25000"/>
            </a:pPr>
            <a:r>
              <a:rPr lang="en-US" sz="2200" b="1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Author name(s): Author’s institution(s); </a:t>
            </a:r>
            <a:r>
              <a:rPr lang="en-US" sz="22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Contact author email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0846B2D-F460-BD41-A9DE-E3F9838507CD}"/>
              </a:ext>
            </a:extLst>
          </p:cNvPr>
          <p:cNvSpPr txBox="1"/>
          <p:nvPr/>
        </p:nvSpPr>
        <p:spPr>
          <a:xfrm>
            <a:off x="13688574" y="29937459"/>
            <a:ext cx="5481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SzPct val="25000"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1. Swartz et al. Spine J 2014;14:996-1004.</a:t>
            </a:r>
          </a:p>
          <a:p>
            <a:pPr lvl="0">
              <a:buSzPct val="25000"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2. Swartz et al. J </a:t>
            </a:r>
            <a:r>
              <a:rPr lang="en-US" sz="2000" dirty="0" err="1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Athl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Train 2010;45(6):560-9.</a:t>
            </a:r>
          </a:p>
          <a:p>
            <a:pPr lvl="0">
              <a:buSzPct val="25000"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3. Swartz et al. J </a:t>
            </a:r>
            <a:r>
              <a:rPr lang="en-US" sz="2000" dirty="0" err="1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Athl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Train 2009; 44(3):306-31.</a:t>
            </a:r>
          </a:p>
          <a:p>
            <a:pPr lvl="0">
              <a:buSzPct val="25000"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4. Gruppen et al. J </a:t>
            </a:r>
            <a:r>
              <a:rPr lang="en-US" sz="2000" dirty="0" err="1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Athl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Train 2012;47(4)421-7.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4FD22A-67EF-DB4D-A081-034AC77BE07A}"/>
              </a:ext>
            </a:extLst>
          </p:cNvPr>
          <p:cNvSpPr txBox="1"/>
          <p:nvPr/>
        </p:nvSpPr>
        <p:spPr>
          <a:xfrm>
            <a:off x="7313674" y="10972800"/>
            <a:ext cx="5454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Arial"/>
              </a:rPr>
              <a:t>Table 1. 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Arial"/>
              </a:rPr>
              <a:t>Example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F126372-7841-5043-BECB-A4DC138ACC8A}"/>
              </a:ext>
            </a:extLst>
          </p:cNvPr>
          <p:cNvSpPr txBox="1"/>
          <p:nvPr/>
        </p:nvSpPr>
        <p:spPr>
          <a:xfrm>
            <a:off x="7313674" y="18288003"/>
            <a:ext cx="5454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Arial"/>
              </a:rPr>
              <a:t>Table 2. 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Arial"/>
              </a:rPr>
              <a:t>Example</a:t>
            </a:r>
          </a:p>
        </p:txBody>
      </p:sp>
      <p:sp>
        <p:nvSpPr>
          <p:cNvPr id="87" name="Shape 120">
            <a:extLst>
              <a:ext uri="{FF2B5EF4-FFF2-40B4-BE49-F238E27FC236}">
                <a16:creationId xmlns:a16="http://schemas.microsoft.com/office/drawing/2014/main" id="{E7F6B4F5-BCBD-8540-8D50-55D80CDDDA77}"/>
              </a:ext>
            </a:extLst>
          </p:cNvPr>
          <p:cNvSpPr txBox="1"/>
          <p:nvPr/>
        </p:nvSpPr>
        <p:spPr>
          <a:xfrm>
            <a:off x="13734288" y="8138163"/>
            <a:ext cx="5486400" cy="847619"/>
          </a:xfrm>
          <a:prstGeom prst="rect">
            <a:avLst/>
          </a:prstGeom>
          <a:noFill/>
          <a:ln>
            <a:noFill/>
          </a:ln>
        </p:spPr>
        <p:txBody>
          <a:bodyPr lIns="64535" tIns="64535" rIns="64535" bIns="64535" anchor="t" anchorCtr="0">
            <a:noAutofit/>
          </a:bodyPr>
          <a:lstStyle/>
          <a:p>
            <a:pPr>
              <a:buClr>
                <a:schemeClr val="dk1"/>
              </a:buClr>
              <a:buSzPct val="50000"/>
            </a:pPr>
            <a:r>
              <a:rPr lang="en-US" sz="22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Figure 2. </a:t>
            </a:r>
            <a:r>
              <a:rPr lang="en-US" sz="22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CAC21AF-E80D-714F-BEF4-4186EDF94D70}"/>
              </a:ext>
            </a:extLst>
          </p:cNvPr>
          <p:cNvSpPr/>
          <p:nvPr/>
        </p:nvSpPr>
        <p:spPr>
          <a:xfrm>
            <a:off x="13780008" y="4389120"/>
            <a:ext cx="5486400" cy="3657600"/>
          </a:xfrm>
          <a:prstGeom prst="rect">
            <a:avLst/>
          </a:prstGeom>
          <a:solidFill>
            <a:srgbClr val="007D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6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Photo goes here</a:t>
            </a:r>
          </a:p>
        </p:txBody>
      </p:sp>
      <p:sp>
        <p:nvSpPr>
          <p:cNvPr id="199" name="Shape 120">
            <a:extLst>
              <a:ext uri="{FF2B5EF4-FFF2-40B4-BE49-F238E27FC236}">
                <a16:creationId xmlns:a16="http://schemas.microsoft.com/office/drawing/2014/main" id="{8E1BBA80-D8E3-914A-B388-8B730C805CB8}"/>
              </a:ext>
            </a:extLst>
          </p:cNvPr>
          <p:cNvSpPr txBox="1"/>
          <p:nvPr/>
        </p:nvSpPr>
        <p:spPr>
          <a:xfrm>
            <a:off x="800102" y="30751879"/>
            <a:ext cx="5486400" cy="847619"/>
          </a:xfrm>
          <a:prstGeom prst="rect">
            <a:avLst/>
          </a:prstGeom>
          <a:noFill/>
          <a:ln>
            <a:noFill/>
          </a:ln>
        </p:spPr>
        <p:txBody>
          <a:bodyPr lIns="64535" tIns="64535" rIns="64535" bIns="64535" anchor="t" anchorCtr="0">
            <a:noAutofit/>
          </a:bodyPr>
          <a:lstStyle/>
          <a:p>
            <a:pPr>
              <a:buClr>
                <a:schemeClr val="dk1"/>
              </a:buClr>
              <a:buSzPct val="50000"/>
            </a:pPr>
            <a:r>
              <a:rPr lang="en-US" sz="22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Figure 1. </a:t>
            </a:r>
            <a:r>
              <a:rPr lang="en-US" sz="2200" dirty="0">
                <a:solidFill>
                  <a:schemeClr val="dk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4F747DB3-7F01-8644-A532-02AA764691EF}"/>
              </a:ext>
            </a:extLst>
          </p:cNvPr>
          <p:cNvSpPr/>
          <p:nvPr/>
        </p:nvSpPr>
        <p:spPr>
          <a:xfrm>
            <a:off x="850392" y="26974800"/>
            <a:ext cx="5486400" cy="3657600"/>
          </a:xfrm>
          <a:prstGeom prst="rect">
            <a:avLst/>
          </a:prstGeom>
          <a:solidFill>
            <a:srgbClr val="007D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6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Photo goes here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CA585F8A-F5E9-404B-BF17-6099064F9F94}"/>
              </a:ext>
            </a:extLst>
          </p:cNvPr>
          <p:cNvSpPr txBox="1"/>
          <p:nvPr/>
        </p:nvSpPr>
        <p:spPr>
          <a:xfrm>
            <a:off x="758952" y="19476720"/>
            <a:ext cx="5527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47"/>
              </a:spcAft>
              <a:buSzPct val="57894"/>
            </a:pPr>
            <a:r>
              <a:rPr lang="en-US" sz="2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752510CA-BAFB-0545-A377-4BFECF7E772D}"/>
              </a:ext>
            </a:extLst>
          </p:cNvPr>
          <p:cNvSpPr txBox="1"/>
          <p:nvPr/>
        </p:nvSpPr>
        <p:spPr>
          <a:xfrm>
            <a:off x="7223760" y="5486400"/>
            <a:ext cx="5489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47"/>
              </a:spcAft>
              <a:buSzPct val="57894"/>
            </a:pPr>
            <a:r>
              <a:rPr lang="en-US" sz="2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A81C614-9C88-A8CA-F2F4-CCD287C9868A}"/>
              </a:ext>
            </a:extLst>
          </p:cNvPr>
          <p:cNvGrpSpPr>
            <a:grpSpLocks/>
          </p:cNvGrpSpPr>
          <p:nvPr/>
        </p:nvGrpSpPr>
        <p:grpSpPr>
          <a:xfrm>
            <a:off x="457200" y="10975854"/>
            <a:ext cx="5817313" cy="1005840"/>
            <a:chOff x="8588871" y="3748708"/>
            <a:chExt cx="6790887" cy="1233429"/>
          </a:xfrm>
        </p:grpSpPr>
        <p:sp>
          <p:nvSpPr>
            <p:cNvPr id="8" name="Shape 87">
              <a:extLst>
                <a:ext uri="{FF2B5EF4-FFF2-40B4-BE49-F238E27FC236}">
                  <a16:creationId xmlns:a16="http://schemas.microsoft.com/office/drawing/2014/main" id="{8C96186D-6FD2-AF13-6074-51BB9BE93CFE}"/>
                </a:ext>
              </a:extLst>
            </p:cNvPr>
            <p:cNvSpPr txBox="1"/>
            <p:nvPr/>
          </p:nvSpPr>
          <p:spPr>
            <a:xfrm>
              <a:off x="8588871" y="3813330"/>
              <a:ext cx="6790887" cy="1121295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61853" tIns="30917" rIns="61853" bIns="30917" anchor="ctr" anchorCtr="0">
              <a:noAutofit/>
            </a:bodyPr>
            <a:lstStyle/>
            <a:p>
              <a:pPr marL="177521">
                <a:buSzPct val="25000"/>
              </a:pPr>
              <a:r>
                <a:rPr lang="en-US" sz="36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10" name="Right Triangle 9">
              <a:extLst>
                <a:ext uri="{FF2B5EF4-FFF2-40B4-BE49-F238E27FC236}">
                  <a16:creationId xmlns:a16="http://schemas.microsoft.com/office/drawing/2014/main" id="{BF1676B0-37AB-18F3-9004-E153DD0BC90F}"/>
                </a:ext>
              </a:extLst>
            </p:cNvPr>
            <p:cNvSpPr/>
            <p:nvPr/>
          </p:nvSpPr>
          <p:spPr>
            <a:xfrm rot="10800000">
              <a:off x="14256936" y="3748708"/>
              <a:ext cx="1122821" cy="1233429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73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FE45BBD-4456-56C6-2108-ED0E23B3F653}"/>
              </a:ext>
            </a:extLst>
          </p:cNvPr>
          <p:cNvGrpSpPr>
            <a:grpSpLocks/>
          </p:cNvGrpSpPr>
          <p:nvPr/>
        </p:nvGrpSpPr>
        <p:grpSpPr>
          <a:xfrm>
            <a:off x="457201" y="18288000"/>
            <a:ext cx="5829302" cy="1005840"/>
            <a:chOff x="8588872" y="3748708"/>
            <a:chExt cx="6804882" cy="1233429"/>
          </a:xfrm>
        </p:grpSpPr>
        <p:sp>
          <p:nvSpPr>
            <p:cNvPr id="14" name="Shape 87">
              <a:extLst>
                <a:ext uri="{FF2B5EF4-FFF2-40B4-BE49-F238E27FC236}">
                  <a16:creationId xmlns:a16="http://schemas.microsoft.com/office/drawing/2014/main" id="{F7519014-467A-846C-4F36-C225E6A07D20}"/>
                </a:ext>
              </a:extLst>
            </p:cNvPr>
            <p:cNvSpPr txBox="1"/>
            <p:nvPr/>
          </p:nvSpPr>
          <p:spPr>
            <a:xfrm>
              <a:off x="8588872" y="3813330"/>
              <a:ext cx="6804882" cy="1121295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61853" tIns="30917" rIns="61853" bIns="30917" anchor="ctr" anchorCtr="0">
              <a:noAutofit/>
            </a:bodyPr>
            <a:lstStyle/>
            <a:p>
              <a:pPr marL="177521">
                <a:buSzPct val="25000"/>
              </a:pPr>
              <a:r>
                <a:rPr lang="en-US" sz="36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20B679FC-DED1-0947-1956-756193399B42}"/>
                </a:ext>
              </a:extLst>
            </p:cNvPr>
            <p:cNvSpPr/>
            <p:nvPr/>
          </p:nvSpPr>
          <p:spPr>
            <a:xfrm rot="10800000">
              <a:off x="14270932" y="3748708"/>
              <a:ext cx="1122821" cy="1233429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73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394F617-7EE9-8591-A22A-8CCF79AA8F04}"/>
              </a:ext>
            </a:extLst>
          </p:cNvPr>
          <p:cNvGrpSpPr>
            <a:grpSpLocks/>
          </p:cNvGrpSpPr>
          <p:nvPr/>
        </p:nvGrpSpPr>
        <p:grpSpPr>
          <a:xfrm>
            <a:off x="6931152" y="4297680"/>
            <a:ext cx="5795849" cy="1005840"/>
            <a:chOff x="8588873" y="3748708"/>
            <a:chExt cx="6765831" cy="1233429"/>
          </a:xfrm>
        </p:grpSpPr>
        <p:sp>
          <p:nvSpPr>
            <p:cNvPr id="18" name="Shape 87">
              <a:extLst>
                <a:ext uri="{FF2B5EF4-FFF2-40B4-BE49-F238E27FC236}">
                  <a16:creationId xmlns:a16="http://schemas.microsoft.com/office/drawing/2014/main" id="{9AA443F8-1623-8D8C-02B7-9CADFC40BC2B}"/>
                </a:ext>
              </a:extLst>
            </p:cNvPr>
            <p:cNvSpPr txBox="1"/>
            <p:nvPr/>
          </p:nvSpPr>
          <p:spPr>
            <a:xfrm>
              <a:off x="8588873" y="3813330"/>
              <a:ext cx="6760404" cy="1121295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61853" tIns="30917" rIns="61853" bIns="30917" anchor="ctr" anchorCtr="0">
              <a:noAutofit/>
            </a:bodyPr>
            <a:lstStyle/>
            <a:p>
              <a:pPr marL="177521">
                <a:buSzPct val="25000"/>
              </a:pPr>
              <a:r>
                <a:rPr lang="en-US" sz="36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70FF29B9-2880-285A-207B-ED3DD331B45A}"/>
                </a:ext>
              </a:extLst>
            </p:cNvPr>
            <p:cNvSpPr/>
            <p:nvPr/>
          </p:nvSpPr>
          <p:spPr>
            <a:xfrm rot="10800000">
              <a:off x="14231883" y="3748708"/>
              <a:ext cx="1122821" cy="1233429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73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272782C8-E442-1805-BCB1-DE32FD91F0E1}"/>
              </a:ext>
            </a:extLst>
          </p:cNvPr>
          <p:cNvSpPr txBox="1"/>
          <p:nvPr/>
        </p:nvSpPr>
        <p:spPr>
          <a:xfrm>
            <a:off x="7223760" y="27459432"/>
            <a:ext cx="5443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47"/>
              </a:spcAft>
              <a:buSzPct val="57894"/>
            </a:pPr>
            <a:r>
              <a:rPr lang="en-US" sz="2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2B26FC5-009B-1430-8CCD-4869287F55D4}"/>
              </a:ext>
            </a:extLst>
          </p:cNvPr>
          <p:cNvGrpSpPr>
            <a:grpSpLocks/>
          </p:cNvGrpSpPr>
          <p:nvPr/>
        </p:nvGrpSpPr>
        <p:grpSpPr>
          <a:xfrm>
            <a:off x="6931152" y="26267755"/>
            <a:ext cx="5801012" cy="1005840"/>
            <a:chOff x="8588871" y="3748708"/>
            <a:chExt cx="6771858" cy="1233429"/>
          </a:xfrm>
        </p:grpSpPr>
        <p:sp>
          <p:nvSpPr>
            <p:cNvPr id="22" name="Shape 87">
              <a:extLst>
                <a:ext uri="{FF2B5EF4-FFF2-40B4-BE49-F238E27FC236}">
                  <a16:creationId xmlns:a16="http://schemas.microsoft.com/office/drawing/2014/main" id="{D8EC999D-7E4F-5DC1-40CE-89DBCDE459D9}"/>
                </a:ext>
              </a:extLst>
            </p:cNvPr>
            <p:cNvSpPr txBox="1"/>
            <p:nvPr/>
          </p:nvSpPr>
          <p:spPr>
            <a:xfrm>
              <a:off x="8588871" y="3813330"/>
              <a:ext cx="6760405" cy="1121295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61853" tIns="30917" rIns="61853" bIns="30917" anchor="ctr" anchorCtr="0">
              <a:noAutofit/>
            </a:bodyPr>
            <a:lstStyle/>
            <a:p>
              <a:pPr marL="177521">
                <a:buSzPct val="25000"/>
              </a:pPr>
              <a:r>
                <a:rPr lang="en-US" sz="36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23" name="Right Triangle 22">
              <a:extLst>
                <a:ext uri="{FF2B5EF4-FFF2-40B4-BE49-F238E27FC236}">
                  <a16:creationId xmlns:a16="http://schemas.microsoft.com/office/drawing/2014/main" id="{487ED05D-529F-08CF-84AD-EE5769437B13}"/>
                </a:ext>
              </a:extLst>
            </p:cNvPr>
            <p:cNvSpPr/>
            <p:nvPr/>
          </p:nvSpPr>
          <p:spPr>
            <a:xfrm rot="10800000">
              <a:off x="14237908" y="3748708"/>
              <a:ext cx="1122821" cy="1233429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73" dirty="0"/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E9AE4E16-1983-1C2A-8EC6-2D93EC4856DD}"/>
              </a:ext>
            </a:extLst>
          </p:cNvPr>
          <p:cNvSpPr txBox="1"/>
          <p:nvPr/>
        </p:nvSpPr>
        <p:spPr>
          <a:xfrm>
            <a:off x="13688574" y="10149840"/>
            <a:ext cx="5452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47"/>
              </a:spcAft>
              <a:buSzPct val="57894"/>
            </a:pPr>
            <a:r>
              <a:rPr lang="en-US" sz="2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1EE2631-10F9-C084-8C52-1D0935C216F9}"/>
              </a:ext>
            </a:extLst>
          </p:cNvPr>
          <p:cNvGrpSpPr>
            <a:grpSpLocks/>
          </p:cNvGrpSpPr>
          <p:nvPr/>
        </p:nvGrpSpPr>
        <p:grpSpPr>
          <a:xfrm>
            <a:off x="13386819" y="8961120"/>
            <a:ext cx="5833869" cy="1005840"/>
            <a:chOff x="8588872" y="3748708"/>
            <a:chExt cx="6810214" cy="1233429"/>
          </a:xfrm>
        </p:grpSpPr>
        <p:sp>
          <p:nvSpPr>
            <p:cNvPr id="26" name="Shape 87">
              <a:extLst>
                <a:ext uri="{FF2B5EF4-FFF2-40B4-BE49-F238E27FC236}">
                  <a16:creationId xmlns:a16="http://schemas.microsoft.com/office/drawing/2014/main" id="{337194C3-FDC3-6D4E-0EED-A174D4B86600}"/>
                </a:ext>
              </a:extLst>
            </p:cNvPr>
            <p:cNvSpPr txBox="1"/>
            <p:nvPr/>
          </p:nvSpPr>
          <p:spPr>
            <a:xfrm>
              <a:off x="8588872" y="3813330"/>
              <a:ext cx="6760404" cy="1121295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61853" tIns="30917" rIns="61853" bIns="30917" anchor="ctr" anchorCtr="0">
              <a:noAutofit/>
            </a:bodyPr>
            <a:lstStyle/>
            <a:p>
              <a:pPr marL="177521">
                <a:buSzPct val="25000"/>
              </a:pPr>
              <a:r>
                <a:rPr lang="en-US" sz="36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27" name="Right Triangle 26">
              <a:extLst>
                <a:ext uri="{FF2B5EF4-FFF2-40B4-BE49-F238E27FC236}">
                  <a16:creationId xmlns:a16="http://schemas.microsoft.com/office/drawing/2014/main" id="{3A2A0364-E89B-0C65-69F5-5F7F3E94EB28}"/>
                </a:ext>
              </a:extLst>
            </p:cNvPr>
            <p:cNvSpPr/>
            <p:nvPr/>
          </p:nvSpPr>
          <p:spPr>
            <a:xfrm rot="10800000">
              <a:off x="14276265" y="3748708"/>
              <a:ext cx="1122821" cy="1233429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73" dirty="0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1471946A-AA3A-8EE4-7CBD-6BC433DFFF30}"/>
              </a:ext>
            </a:extLst>
          </p:cNvPr>
          <p:cNvSpPr txBox="1"/>
          <p:nvPr/>
        </p:nvSpPr>
        <p:spPr>
          <a:xfrm>
            <a:off x="13688574" y="17876602"/>
            <a:ext cx="54437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47"/>
              </a:spcAft>
              <a:buSzPct val="57894"/>
            </a:pPr>
            <a:r>
              <a:rPr lang="en-US" sz="2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Text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D8E629A-3321-4D24-2CC1-F67185A0EEC3}"/>
              </a:ext>
            </a:extLst>
          </p:cNvPr>
          <p:cNvGrpSpPr>
            <a:grpSpLocks/>
          </p:cNvGrpSpPr>
          <p:nvPr/>
        </p:nvGrpSpPr>
        <p:grpSpPr>
          <a:xfrm>
            <a:off x="13386820" y="16687882"/>
            <a:ext cx="5833868" cy="1005840"/>
            <a:chOff x="8588872" y="3748708"/>
            <a:chExt cx="6810212" cy="1233429"/>
          </a:xfrm>
        </p:grpSpPr>
        <p:sp>
          <p:nvSpPr>
            <p:cNvPr id="30" name="Shape 87">
              <a:extLst>
                <a:ext uri="{FF2B5EF4-FFF2-40B4-BE49-F238E27FC236}">
                  <a16:creationId xmlns:a16="http://schemas.microsoft.com/office/drawing/2014/main" id="{531C2C3D-D1CD-16B1-2D98-420130176726}"/>
                </a:ext>
              </a:extLst>
            </p:cNvPr>
            <p:cNvSpPr txBox="1"/>
            <p:nvPr/>
          </p:nvSpPr>
          <p:spPr>
            <a:xfrm>
              <a:off x="8588872" y="3813330"/>
              <a:ext cx="6760404" cy="1121295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61853" tIns="30917" rIns="61853" bIns="30917" anchor="ctr" anchorCtr="0">
              <a:noAutofit/>
            </a:bodyPr>
            <a:lstStyle/>
            <a:p>
              <a:pPr marL="177521">
                <a:buSzPct val="25000"/>
              </a:pPr>
              <a:r>
                <a:rPr lang="en-US" sz="36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SUBHEAD</a:t>
              </a:r>
            </a:p>
          </p:txBody>
        </p:sp>
        <p:sp>
          <p:nvSpPr>
            <p:cNvPr id="31" name="Right Triangle 30">
              <a:extLst>
                <a:ext uri="{FF2B5EF4-FFF2-40B4-BE49-F238E27FC236}">
                  <a16:creationId xmlns:a16="http://schemas.microsoft.com/office/drawing/2014/main" id="{8804375C-6A70-FEAF-0F4C-8B5460ECEF40}"/>
                </a:ext>
              </a:extLst>
            </p:cNvPr>
            <p:cNvSpPr/>
            <p:nvPr/>
          </p:nvSpPr>
          <p:spPr>
            <a:xfrm rot="10800000">
              <a:off x="14276263" y="3748708"/>
              <a:ext cx="1122821" cy="1233429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73" dirty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13B2D10-A983-AACC-6383-F5F1D4C67151}"/>
              </a:ext>
            </a:extLst>
          </p:cNvPr>
          <p:cNvGrpSpPr>
            <a:grpSpLocks/>
          </p:cNvGrpSpPr>
          <p:nvPr/>
        </p:nvGrpSpPr>
        <p:grpSpPr>
          <a:xfrm>
            <a:off x="13395964" y="28805385"/>
            <a:ext cx="5824723" cy="1005839"/>
            <a:chOff x="8588872" y="3748708"/>
            <a:chExt cx="6799537" cy="1233429"/>
          </a:xfrm>
        </p:grpSpPr>
        <p:sp>
          <p:nvSpPr>
            <p:cNvPr id="34" name="Shape 87">
              <a:extLst>
                <a:ext uri="{FF2B5EF4-FFF2-40B4-BE49-F238E27FC236}">
                  <a16:creationId xmlns:a16="http://schemas.microsoft.com/office/drawing/2014/main" id="{F793A435-9A82-8F11-66E8-DF6CB5637EB2}"/>
                </a:ext>
              </a:extLst>
            </p:cNvPr>
            <p:cNvSpPr txBox="1"/>
            <p:nvPr/>
          </p:nvSpPr>
          <p:spPr>
            <a:xfrm>
              <a:off x="8588872" y="3813334"/>
              <a:ext cx="6760404" cy="1121297"/>
            </a:xfrm>
            <a:prstGeom prst="rect">
              <a:avLst/>
            </a:prstGeom>
            <a:solidFill>
              <a:srgbClr val="AA0222"/>
            </a:solidFill>
            <a:ln w="38100" cap="flat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lIns="61853" tIns="30917" rIns="61853" bIns="30917" anchor="ctr" anchorCtr="0">
              <a:noAutofit/>
            </a:bodyPr>
            <a:lstStyle/>
            <a:p>
              <a:pPr marL="177521">
                <a:buSzPct val="25000"/>
              </a:pPr>
              <a:r>
                <a:rPr lang="en-US" sz="3600" b="1" dirty="0">
                  <a:solidFill>
                    <a:schemeClr val="lt1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Calibri" panose="020F0502020204030204" pitchFamily="34" charset="0"/>
                </a:rPr>
                <a:t>REFERENCES</a:t>
              </a:r>
            </a:p>
          </p:txBody>
        </p:sp>
        <p:sp>
          <p:nvSpPr>
            <p:cNvPr id="36" name="Right Triangle 35">
              <a:extLst>
                <a:ext uri="{FF2B5EF4-FFF2-40B4-BE49-F238E27FC236}">
                  <a16:creationId xmlns:a16="http://schemas.microsoft.com/office/drawing/2014/main" id="{733F0EB2-B33D-B8EE-5CA6-03D9ECC88B3A}"/>
                </a:ext>
              </a:extLst>
            </p:cNvPr>
            <p:cNvSpPr/>
            <p:nvPr/>
          </p:nvSpPr>
          <p:spPr>
            <a:xfrm rot="10800000">
              <a:off x="14265588" y="3748708"/>
              <a:ext cx="1122821" cy="1233429"/>
            </a:xfrm>
            <a:prstGeom prst="rtTriangle">
              <a:avLst/>
            </a:prstGeom>
            <a:solidFill>
              <a:srgbClr val="E8E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73" dirty="0"/>
            </a:p>
          </p:txBody>
        </p:sp>
      </p:grpSp>
    </p:spTree>
    <p:extLst>
      <p:ext uri="{BB962C8B-B14F-4D97-AF65-F5344CB8AC3E}">
        <p14:creationId xmlns:p14="http://schemas.microsoft.com/office/powerpoint/2010/main" val="3092519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sterTemplateVertical3'x4'" id="{2D71CAC6-065C-3F43-B620-E5FE327A36E6}" vid="{6D64E8E9-58CA-184A-A4A1-B5CC55FEB3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</TotalTime>
  <Words>334</Words>
  <Application>Microsoft Macintosh PowerPoint</Application>
  <PresentationFormat>Custom</PresentationFormat>
  <Paragraphs>86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N Lyonnais</dc:creator>
  <cp:lastModifiedBy>Emily N McDonald</cp:lastModifiedBy>
  <cp:revision>150</cp:revision>
  <cp:lastPrinted>2018-11-30T00:18:17Z</cp:lastPrinted>
  <dcterms:created xsi:type="dcterms:W3CDTF">2018-11-20T21:56:21Z</dcterms:created>
  <dcterms:modified xsi:type="dcterms:W3CDTF">2024-05-21T20:25:15Z</dcterms:modified>
</cp:coreProperties>
</file>