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32918400" cy="40233600"/>
  <p:notesSz cx="6858000" cy="9144000"/>
  <p:defaultTextStyle>
    <a:defPPr>
      <a:defRPr lang="en-US"/>
    </a:defPPr>
    <a:lvl1pPr marL="0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1pPr>
    <a:lvl2pPr marL="1867445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2pPr>
    <a:lvl3pPr marL="3734891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3pPr>
    <a:lvl4pPr marL="5602335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4pPr>
    <a:lvl5pPr marL="7469781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5pPr>
    <a:lvl6pPr marL="9337226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6pPr>
    <a:lvl7pPr marL="11204670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7pPr>
    <a:lvl8pPr marL="13072115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8pPr>
    <a:lvl9pPr marL="14939561" algn="l" defTabSz="3734891" rtl="0" eaLnBrk="1" latinLnBrk="0" hangingPunct="1">
      <a:defRPr sz="73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81"/>
    <a:srgbClr val="6EC1B2"/>
    <a:srgbClr val="DED3B3"/>
    <a:srgbClr val="76D0BB"/>
    <a:srgbClr val="E8E1D1"/>
    <a:srgbClr val="AA0222"/>
    <a:srgbClr val="008178"/>
    <a:srgbClr val="008E7F"/>
    <a:srgbClr val="A5032E"/>
    <a:srgbClr val="A5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830"/>
  </p:normalViewPr>
  <p:slideViewPr>
    <p:cSldViewPr snapToGrid="0" snapToObjects="1">
      <p:cViewPr>
        <p:scale>
          <a:sx n="65" d="100"/>
          <a:sy n="65" d="100"/>
        </p:scale>
        <p:origin x="-1248" y="-4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0DF20-7808-B545-8029-0965F2054EB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6938" y="1143000"/>
            <a:ext cx="2524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D9B2B-5920-C040-B1F4-499A2CA3A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8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58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15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171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229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286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344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400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457" algn="l" defTabSz="1280115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6938" y="1143000"/>
            <a:ext cx="2524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3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D9B2B-5920-C040-B1F4-499A2CA3AF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584532"/>
            <a:ext cx="27980640" cy="14007254"/>
          </a:xfrm>
        </p:spPr>
        <p:txBody>
          <a:bodyPr anchor="b"/>
          <a:lstStyle>
            <a:lvl1pPr algn="ctr">
              <a:defRPr sz="186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1131957"/>
            <a:ext cx="24688800" cy="9713804"/>
          </a:xfrm>
        </p:spPr>
        <p:txBody>
          <a:bodyPr/>
          <a:lstStyle>
            <a:lvl1pPr marL="0" indent="0" algn="ctr">
              <a:buNone/>
              <a:defRPr sz="7454"/>
            </a:lvl1pPr>
            <a:lvl2pPr marL="1420029" indent="0" algn="ctr">
              <a:buNone/>
              <a:defRPr sz="6212"/>
            </a:lvl2pPr>
            <a:lvl3pPr marL="2840058" indent="0" algn="ctr">
              <a:buNone/>
              <a:defRPr sz="5591"/>
            </a:lvl3pPr>
            <a:lvl4pPr marL="4260086" indent="0" algn="ctr">
              <a:buNone/>
              <a:defRPr sz="4970"/>
            </a:lvl4pPr>
            <a:lvl5pPr marL="5680115" indent="0" algn="ctr">
              <a:buNone/>
              <a:defRPr sz="4970"/>
            </a:lvl5pPr>
            <a:lvl6pPr marL="7100144" indent="0" algn="ctr">
              <a:buNone/>
              <a:defRPr sz="4970"/>
            </a:lvl6pPr>
            <a:lvl7pPr marL="8520173" indent="0" algn="ctr">
              <a:buNone/>
              <a:defRPr sz="4970"/>
            </a:lvl7pPr>
            <a:lvl8pPr marL="9940201" indent="0" algn="ctr">
              <a:buNone/>
              <a:defRPr sz="4970"/>
            </a:lvl8pPr>
            <a:lvl9pPr marL="11360230" indent="0" algn="ctr">
              <a:buNone/>
              <a:defRPr sz="497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3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5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3" y="2142067"/>
            <a:ext cx="7098030" cy="340961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3" y="2142067"/>
            <a:ext cx="20882610" cy="340961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9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030474"/>
            <a:ext cx="28392120" cy="16736057"/>
          </a:xfrm>
        </p:spPr>
        <p:txBody>
          <a:bodyPr anchor="b"/>
          <a:lstStyle>
            <a:lvl1pPr>
              <a:defRPr sz="186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6924860"/>
            <a:ext cx="28392120" cy="8801097"/>
          </a:xfrm>
        </p:spPr>
        <p:txBody>
          <a:bodyPr/>
          <a:lstStyle>
            <a:lvl1pPr marL="0" indent="0">
              <a:buNone/>
              <a:defRPr sz="7454">
                <a:solidFill>
                  <a:schemeClr val="tx1"/>
                </a:solidFill>
              </a:defRPr>
            </a:lvl1pPr>
            <a:lvl2pPr marL="1420029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2pPr>
            <a:lvl3pPr marL="2840058" indent="0">
              <a:buNone/>
              <a:defRPr sz="5591">
                <a:solidFill>
                  <a:schemeClr val="tx1">
                    <a:tint val="75000"/>
                  </a:schemeClr>
                </a:solidFill>
              </a:defRPr>
            </a:lvl3pPr>
            <a:lvl4pPr marL="4260086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4pPr>
            <a:lvl5pPr marL="5680115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5pPr>
            <a:lvl6pPr marL="7100144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6pPr>
            <a:lvl7pPr marL="8520173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7pPr>
            <a:lvl8pPr marL="9940201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8pPr>
            <a:lvl9pPr marL="11360230" indent="0">
              <a:buNone/>
              <a:defRPr sz="4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710335"/>
            <a:ext cx="1399032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710335"/>
            <a:ext cx="13990320" cy="255278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6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7" y="2142077"/>
            <a:ext cx="28392120" cy="7776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2" y="9862824"/>
            <a:ext cx="13926024" cy="4833617"/>
          </a:xfrm>
        </p:spPr>
        <p:txBody>
          <a:bodyPr anchor="b"/>
          <a:lstStyle>
            <a:lvl1pPr marL="0" indent="0">
              <a:buNone/>
              <a:defRPr sz="7454" b="1"/>
            </a:lvl1pPr>
            <a:lvl2pPr marL="1420029" indent="0">
              <a:buNone/>
              <a:defRPr sz="6212" b="1"/>
            </a:lvl2pPr>
            <a:lvl3pPr marL="2840058" indent="0">
              <a:buNone/>
              <a:defRPr sz="5591" b="1"/>
            </a:lvl3pPr>
            <a:lvl4pPr marL="4260086" indent="0">
              <a:buNone/>
              <a:defRPr sz="4970" b="1"/>
            </a:lvl4pPr>
            <a:lvl5pPr marL="5680115" indent="0">
              <a:buNone/>
              <a:defRPr sz="4970" b="1"/>
            </a:lvl5pPr>
            <a:lvl6pPr marL="7100144" indent="0">
              <a:buNone/>
              <a:defRPr sz="4970" b="1"/>
            </a:lvl6pPr>
            <a:lvl7pPr marL="8520173" indent="0">
              <a:buNone/>
              <a:defRPr sz="4970" b="1"/>
            </a:lvl7pPr>
            <a:lvl8pPr marL="9940201" indent="0">
              <a:buNone/>
              <a:defRPr sz="4970" b="1"/>
            </a:lvl8pPr>
            <a:lvl9pPr marL="11360230" indent="0">
              <a:buNone/>
              <a:defRPr sz="497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2" y="14696442"/>
            <a:ext cx="13926024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4" y="9862824"/>
            <a:ext cx="13994607" cy="4833617"/>
          </a:xfrm>
        </p:spPr>
        <p:txBody>
          <a:bodyPr anchor="b"/>
          <a:lstStyle>
            <a:lvl1pPr marL="0" indent="0">
              <a:buNone/>
              <a:defRPr sz="7454" b="1"/>
            </a:lvl1pPr>
            <a:lvl2pPr marL="1420029" indent="0">
              <a:buNone/>
              <a:defRPr sz="6212" b="1"/>
            </a:lvl2pPr>
            <a:lvl3pPr marL="2840058" indent="0">
              <a:buNone/>
              <a:defRPr sz="5591" b="1"/>
            </a:lvl3pPr>
            <a:lvl4pPr marL="4260086" indent="0">
              <a:buNone/>
              <a:defRPr sz="4970" b="1"/>
            </a:lvl4pPr>
            <a:lvl5pPr marL="5680115" indent="0">
              <a:buNone/>
              <a:defRPr sz="4970" b="1"/>
            </a:lvl5pPr>
            <a:lvl6pPr marL="7100144" indent="0">
              <a:buNone/>
              <a:defRPr sz="4970" b="1"/>
            </a:lvl6pPr>
            <a:lvl7pPr marL="8520173" indent="0">
              <a:buNone/>
              <a:defRPr sz="4970" b="1"/>
            </a:lvl7pPr>
            <a:lvl8pPr marL="9940201" indent="0">
              <a:buNone/>
              <a:defRPr sz="4970" b="1"/>
            </a:lvl8pPr>
            <a:lvl9pPr marL="11360230" indent="0">
              <a:buNone/>
              <a:defRPr sz="497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4" y="14696442"/>
            <a:ext cx="13994607" cy="21616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5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682240"/>
            <a:ext cx="10617041" cy="9387840"/>
          </a:xfrm>
        </p:spPr>
        <p:txBody>
          <a:bodyPr anchor="b"/>
          <a:lstStyle>
            <a:lvl1pPr>
              <a:defRPr sz="9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7" y="5792905"/>
            <a:ext cx="16664940" cy="28591934"/>
          </a:xfrm>
        </p:spPr>
        <p:txBody>
          <a:bodyPr/>
          <a:lstStyle>
            <a:lvl1pPr>
              <a:defRPr sz="9940"/>
            </a:lvl1pPr>
            <a:lvl2pPr>
              <a:defRPr sz="8696"/>
            </a:lvl2pPr>
            <a:lvl3pPr>
              <a:defRPr sz="7454"/>
            </a:lvl3pPr>
            <a:lvl4pPr>
              <a:defRPr sz="6212"/>
            </a:lvl4pPr>
            <a:lvl5pPr>
              <a:defRPr sz="6212"/>
            </a:lvl5pPr>
            <a:lvl6pPr>
              <a:defRPr sz="6212"/>
            </a:lvl6pPr>
            <a:lvl7pPr>
              <a:defRPr sz="6212"/>
            </a:lvl7pPr>
            <a:lvl8pPr>
              <a:defRPr sz="6212"/>
            </a:lvl8pPr>
            <a:lvl9pPr>
              <a:defRPr sz="621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070081"/>
            <a:ext cx="10617041" cy="22361316"/>
          </a:xfrm>
        </p:spPr>
        <p:txBody>
          <a:bodyPr/>
          <a:lstStyle>
            <a:lvl1pPr marL="0" indent="0">
              <a:buNone/>
              <a:defRPr sz="4970"/>
            </a:lvl1pPr>
            <a:lvl2pPr marL="1420029" indent="0">
              <a:buNone/>
              <a:defRPr sz="4349"/>
            </a:lvl2pPr>
            <a:lvl3pPr marL="2840058" indent="0">
              <a:buNone/>
              <a:defRPr sz="3728"/>
            </a:lvl3pPr>
            <a:lvl4pPr marL="4260086" indent="0">
              <a:buNone/>
              <a:defRPr sz="3106"/>
            </a:lvl4pPr>
            <a:lvl5pPr marL="5680115" indent="0">
              <a:buNone/>
              <a:defRPr sz="3106"/>
            </a:lvl5pPr>
            <a:lvl6pPr marL="7100144" indent="0">
              <a:buNone/>
              <a:defRPr sz="3106"/>
            </a:lvl6pPr>
            <a:lvl7pPr marL="8520173" indent="0">
              <a:buNone/>
              <a:defRPr sz="3106"/>
            </a:lvl7pPr>
            <a:lvl8pPr marL="9940201" indent="0">
              <a:buNone/>
              <a:defRPr sz="3106"/>
            </a:lvl8pPr>
            <a:lvl9pPr marL="11360230" indent="0">
              <a:buNone/>
              <a:defRPr sz="31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5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682240"/>
            <a:ext cx="10617041" cy="9387840"/>
          </a:xfrm>
        </p:spPr>
        <p:txBody>
          <a:bodyPr anchor="b"/>
          <a:lstStyle>
            <a:lvl1pPr>
              <a:defRPr sz="9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7" y="5792905"/>
            <a:ext cx="16664940" cy="28591934"/>
          </a:xfrm>
        </p:spPr>
        <p:txBody>
          <a:bodyPr anchor="t"/>
          <a:lstStyle>
            <a:lvl1pPr marL="0" indent="0">
              <a:buNone/>
              <a:defRPr sz="9940"/>
            </a:lvl1pPr>
            <a:lvl2pPr marL="1420029" indent="0">
              <a:buNone/>
              <a:defRPr sz="8696"/>
            </a:lvl2pPr>
            <a:lvl3pPr marL="2840058" indent="0">
              <a:buNone/>
              <a:defRPr sz="7454"/>
            </a:lvl3pPr>
            <a:lvl4pPr marL="4260086" indent="0">
              <a:buNone/>
              <a:defRPr sz="6212"/>
            </a:lvl4pPr>
            <a:lvl5pPr marL="5680115" indent="0">
              <a:buNone/>
              <a:defRPr sz="6212"/>
            </a:lvl5pPr>
            <a:lvl6pPr marL="7100144" indent="0">
              <a:buNone/>
              <a:defRPr sz="6212"/>
            </a:lvl6pPr>
            <a:lvl7pPr marL="8520173" indent="0">
              <a:buNone/>
              <a:defRPr sz="6212"/>
            </a:lvl7pPr>
            <a:lvl8pPr marL="9940201" indent="0">
              <a:buNone/>
              <a:defRPr sz="6212"/>
            </a:lvl8pPr>
            <a:lvl9pPr marL="11360230" indent="0">
              <a:buNone/>
              <a:defRPr sz="62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2070081"/>
            <a:ext cx="10617041" cy="22361316"/>
          </a:xfrm>
        </p:spPr>
        <p:txBody>
          <a:bodyPr/>
          <a:lstStyle>
            <a:lvl1pPr marL="0" indent="0">
              <a:buNone/>
              <a:defRPr sz="4970"/>
            </a:lvl1pPr>
            <a:lvl2pPr marL="1420029" indent="0">
              <a:buNone/>
              <a:defRPr sz="4349"/>
            </a:lvl2pPr>
            <a:lvl3pPr marL="2840058" indent="0">
              <a:buNone/>
              <a:defRPr sz="3728"/>
            </a:lvl3pPr>
            <a:lvl4pPr marL="4260086" indent="0">
              <a:buNone/>
              <a:defRPr sz="3106"/>
            </a:lvl4pPr>
            <a:lvl5pPr marL="5680115" indent="0">
              <a:buNone/>
              <a:defRPr sz="3106"/>
            </a:lvl5pPr>
            <a:lvl6pPr marL="7100144" indent="0">
              <a:buNone/>
              <a:defRPr sz="3106"/>
            </a:lvl6pPr>
            <a:lvl7pPr marL="8520173" indent="0">
              <a:buNone/>
              <a:defRPr sz="3106"/>
            </a:lvl7pPr>
            <a:lvl8pPr marL="9940201" indent="0">
              <a:buNone/>
              <a:defRPr sz="3106"/>
            </a:lvl8pPr>
            <a:lvl9pPr marL="11360230" indent="0">
              <a:buNone/>
              <a:defRPr sz="31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1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142077"/>
            <a:ext cx="2839212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710335"/>
            <a:ext cx="2839212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7290599"/>
            <a:ext cx="7406640" cy="214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7290599"/>
            <a:ext cx="11109960" cy="214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7290599"/>
            <a:ext cx="7406640" cy="214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4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840058" rtl="0" eaLnBrk="1" latinLnBrk="0" hangingPunct="1">
        <a:lnSpc>
          <a:spcPct val="90000"/>
        </a:lnSpc>
        <a:spcBef>
          <a:spcPct val="0"/>
        </a:spcBef>
        <a:buNone/>
        <a:defRPr sz="1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0014" indent="-710014" algn="l" defTabSz="2840058" rtl="0" eaLnBrk="1" latinLnBrk="0" hangingPunct="1">
        <a:lnSpc>
          <a:spcPct val="90000"/>
        </a:lnSpc>
        <a:spcBef>
          <a:spcPts val="3106"/>
        </a:spcBef>
        <a:buFont typeface="Arial" panose="020B0604020202020204" pitchFamily="34" charset="0"/>
        <a:buChar char="•"/>
        <a:defRPr sz="8696" kern="1200">
          <a:solidFill>
            <a:schemeClr val="tx1"/>
          </a:solidFill>
          <a:latin typeface="+mn-lt"/>
          <a:ea typeface="+mn-ea"/>
          <a:cs typeface="+mn-cs"/>
        </a:defRPr>
      </a:lvl1pPr>
      <a:lvl2pPr marL="2130043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7454" kern="1200">
          <a:solidFill>
            <a:schemeClr val="tx1"/>
          </a:solidFill>
          <a:latin typeface="+mn-lt"/>
          <a:ea typeface="+mn-ea"/>
          <a:cs typeface="+mn-cs"/>
        </a:defRPr>
      </a:lvl2pPr>
      <a:lvl3pPr marL="3550072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6212" kern="1200">
          <a:solidFill>
            <a:schemeClr val="tx1"/>
          </a:solidFill>
          <a:latin typeface="+mn-lt"/>
          <a:ea typeface="+mn-ea"/>
          <a:cs typeface="+mn-cs"/>
        </a:defRPr>
      </a:lvl3pPr>
      <a:lvl4pPr marL="4970101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4pPr>
      <a:lvl5pPr marL="6390129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5pPr>
      <a:lvl6pPr marL="7810158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6pPr>
      <a:lvl7pPr marL="9230187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7pPr>
      <a:lvl8pPr marL="10650216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8pPr>
      <a:lvl9pPr marL="12070244" indent="-710014" algn="l" defTabSz="2840058" rtl="0" eaLnBrk="1" latinLnBrk="0" hangingPunct="1">
        <a:lnSpc>
          <a:spcPct val="90000"/>
        </a:lnSpc>
        <a:spcBef>
          <a:spcPts val="1553"/>
        </a:spcBef>
        <a:buFont typeface="Arial" panose="020B0604020202020204" pitchFamily="34" charset="0"/>
        <a:buChar char="•"/>
        <a:defRPr sz="55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1pPr>
      <a:lvl2pPr marL="1420029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2pPr>
      <a:lvl3pPr marL="2840058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3pPr>
      <a:lvl4pPr marL="4260086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4pPr>
      <a:lvl5pPr marL="5680115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5pPr>
      <a:lvl6pPr marL="7100144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6pPr>
      <a:lvl7pPr marL="8520173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7pPr>
      <a:lvl8pPr marL="9940201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8pPr>
      <a:lvl9pPr marL="11360230" algn="l" defTabSz="2840058" rtl="0" eaLnBrk="1" latinLnBrk="0" hangingPunct="1">
        <a:defRPr sz="55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184">
            <a:extLst>
              <a:ext uri="{FF2B5EF4-FFF2-40B4-BE49-F238E27FC236}">
                <a16:creationId xmlns:a16="http://schemas.microsoft.com/office/drawing/2014/main" id="{4FAB440C-06F9-0C40-ACAC-71BE1991BEA8}"/>
              </a:ext>
            </a:extLst>
          </p:cNvPr>
          <p:cNvSpPr/>
          <p:nvPr/>
        </p:nvSpPr>
        <p:spPr>
          <a:xfrm>
            <a:off x="11544300" y="6062472"/>
            <a:ext cx="9829800" cy="324612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759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77A97D-8293-3A45-A3C9-243BC3D47DD8}"/>
              </a:ext>
            </a:extLst>
          </p:cNvPr>
          <p:cNvSpPr/>
          <p:nvPr/>
        </p:nvSpPr>
        <p:spPr>
          <a:xfrm>
            <a:off x="0" y="0"/>
            <a:ext cx="32918400" cy="45720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9659" tIns="109829" rIns="219659" bIns="1098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982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245A30-A078-1546-AB2B-E497C1DAC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9058" y="1371600"/>
            <a:ext cx="9144003" cy="1828800"/>
          </a:xfrm>
          <a:prstGeom prst="rect">
            <a:avLst/>
          </a:prstGeom>
        </p:spPr>
      </p:pic>
      <p:sp>
        <p:nvSpPr>
          <p:cNvPr id="5" name="Shape 84">
            <a:extLst>
              <a:ext uri="{FF2B5EF4-FFF2-40B4-BE49-F238E27FC236}">
                <a16:creationId xmlns:a16="http://schemas.microsoft.com/office/drawing/2014/main" id="{ECFD3C0C-5A51-6142-BDDB-C4DC0F5D2A10}"/>
              </a:ext>
            </a:extLst>
          </p:cNvPr>
          <p:cNvSpPr txBox="1"/>
          <p:nvPr/>
        </p:nvSpPr>
        <p:spPr>
          <a:xfrm>
            <a:off x="1372651" y="1590606"/>
            <a:ext cx="21595976" cy="1525603"/>
          </a:xfrm>
          <a:prstGeom prst="rect">
            <a:avLst/>
          </a:prstGeom>
          <a:noFill/>
          <a:ln>
            <a:noFill/>
          </a:ln>
        </p:spPr>
        <p:txBody>
          <a:bodyPr lIns="92780" tIns="46376" rIns="92780" bIns="46376" anchor="ctr" anchorCtr="0">
            <a:noAutofit/>
          </a:bodyPr>
          <a:lstStyle/>
          <a:p>
            <a:pPr lvl="0">
              <a:buSzPct val="25000"/>
            </a:pPr>
            <a: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TITLE GOES</a:t>
            </a:r>
            <a:b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en-US" sz="88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HERE</a:t>
            </a:r>
          </a:p>
        </p:txBody>
      </p:sp>
      <p:sp>
        <p:nvSpPr>
          <p:cNvPr id="6" name="Shape 80">
            <a:extLst>
              <a:ext uri="{FF2B5EF4-FFF2-40B4-BE49-F238E27FC236}">
                <a16:creationId xmlns:a16="http://schemas.microsoft.com/office/drawing/2014/main" id="{5C100A42-DA00-9947-82CC-41F570F4B4B2}"/>
              </a:ext>
            </a:extLst>
          </p:cNvPr>
          <p:cNvSpPr/>
          <p:nvPr/>
        </p:nvSpPr>
        <p:spPr>
          <a:xfrm>
            <a:off x="0" y="39319200"/>
            <a:ext cx="32918400" cy="9144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txBody>
          <a:bodyPr lIns="96803" tIns="48389" rIns="96803" bIns="48389" anchor="ctr" anchorCtr="0">
            <a:noAutofit/>
          </a:bodyPr>
          <a:lstStyle/>
          <a:p>
            <a:endParaRPr sz="2435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E81459-F5F9-1749-BD77-D71336067A5F}"/>
              </a:ext>
            </a:extLst>
          </p:cNvPr>
          <p:cNvSpPr/>
          <p:nvPr/>
        </p:nvSpPr>
        <p:spPr>
          <a:xfrm>
            <a:off x="904325" y="6062472"/>
            <a:ext cx="9829800" cy="324612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759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73C93-E478-9842-B6E4-456EEC1F8C62}"/>
              </a:ext>
            </a:extLst>
          </p:cNvPr>
          <p:cNvSpPr/>
          <p:nvPr/>
        </p:nvSpPr>
        <p:spPr>
          <a:xfrm>
            <a:off x="22175629" y="6062472"/>
            <a:ext cx="9829800" cy="324612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759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CC4741-9B8F-5A41-85D4-08955D0B1CD5}"/>
              </a:ext>
            </a:extLst>
          </p:cNvPr>
          <p:cNvSpPr txBox="1"/>
          <p:nvPr/>
        </p:nvSpPr>
        <p:spPr>
          <a:xfrm>
            <a:off x="1209125" y="7863840"/>
            <a:ext cx="9089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 goes here. Make sure to stick with the same Calibri font throughout the poster to keep everything looking cohesive.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497443-ED2C-9146-806A-28086C597D35}"/>
              </a:ext>
            </a:extLst>
          </p:cNvPr>
          <p:cNvSpPr txBox="1"/>
          <p:nvPr/>
        </p:nvSpPr>
        <p:spPr>
          <a:xfrm>
            <a:off x="1207008" y="12527280"/>
            <a:ext cx="9091352" cy="537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7ED49F9-4CCD-0C40-A2CE-9F84357956C9}"/>
              </a:ext>
            </a:extLst>
          </p:cNvPr>
          <p:cNvGrpSpPr>
            <a:grpSpLocks/>
          </p:cNvGrpSpPr>
          <p:nvPr/>
        </p:nvGrpSpPr>
        <p:grpSpPr>
          <a:xfrm>
            <a:off x="739689" y="6309360"/>
            <a:ext cx="9558672" cy="1371600"/>
            <a:chOff x="8588871" y="3743250"/>
            <a:chExt cx="7824932" cy="1121296"/>
          </a:xfrm>
        </p:grpSpPr>
        <p:sp>
          <p:nvSpPr>
            <p:cNvPr id="12" name="Shape 87">
              <a:extLst>
                <a:ext uri="{FF2B5EF4-FFF2-40B4-BE49-F238E27FC236}">
                  <a16:creationId xmlns:a16="http://schemas.microsoft.com/office/drawing/2014/main" id="{2C9C2423-EC68-244D-9AF8-06DBA0D4370E}"/>
                </a:ext>
              </a:extLst>
            </p:cNvPr>
            <p:cNvSpPr txBox="1"/>
            <p:nvPr/>
          </p:nvSpPr>
          <p:spPr>
            <a:xfrm>
              <a:off x="8588871" y="3813330"/>
              <a:ext cx="7824932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43" name="Right Triangle 42">
              <a:extLst>
                <a:ext uri="{FF2B5EF4-FFF2-40B4-BE49-F238E27FC236}">
                  <a16:creationId xmlns:a16="http://schemas.microsoft.com/office/drawing/2014/main" id="{C215345F-9D25-F347-BB58-991F05639F8E}"/>
                </a:ext>
              </a:extLst>
            </p:cNvPr>
            <p:cNvSpPr/>
            <p:nvPr/>
          </p:nvSpPr>
          <p:spPr>
            <a:xfrm rot="10800000">
              <a:off x="15290982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graphicFrame>
        <p:nvGraphicFramePr>
          <p:cNvPr id="50" name="Shape 110">
            <a:extLst>
              <a:ext uri="{FF2B5EF4-FFF2-40B4-BE49-F238E27FC236}">
                <a16:creationId xmlns:a16="http://schemas.microsoft.com/office/drawing/2014/main" id="{4FD30F1D-F69F-AA41-8317-062AF2619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0967958"/>
              </p:ext>
            </p:extLst>
          </p:nvPr>
        </p:nvGraphicFramePr>
        <p:xfrm>
          <a:off x="12003024" y="13712026"/>
          <a:ext cx="8912351" cy="717718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141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2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4597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727021"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Variable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First Trial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Last Trial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Significance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02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118.5 ± 9.0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90.5 ± 7.7*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P=0.017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22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4.0 ± 0.2*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72702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3.0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1.9 ± 0.3*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99922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91.5 ± 8.5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72.3 ± 8.7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P=0.281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99922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3.1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2.7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P=0.488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999224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P=0.822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999224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Abbreviations:</a:t>
                      </a:r>
                      <a: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</a:t>
                      </a:r>
                      <a:b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M-L = medial-lateral; S-I = superior-inferior</a:t>
                      </a:r>
                      <a:endParaRPr lang="en-US" sz="24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graphicFrame>
        <p:nvGraphicFramePr>
          <p:cNvPr id="51" name="Shape 110">
            <a:extLst>
              <a:ext uri="{FF2B5EF4-FFF2-40B4-BE49-F238E27FC236}">
                <a16:creationId xmlns:a16="http://schemas.microsoft.com/office/drawing/2014/main" id="{B26109E7-60FA-214D-A050-84C36E3E38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686060"/>
              </p:ext>
            </p:extLst>
          </p:nvPr>
        </p:nvGraphicFramePr>
        <p:xfrm>
          <a:off x="12003025" y="22811438"/>
          <a:ext cx="8912351" cy="754266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12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6656">
                  <a:extLst>
                    <a:ext uri="{9D8B030D-6E8A-4147-A177-3AD203B41FA5}">
                      <a16:colId xmlns:a16="http://schemas.microsoft.com/office/drawing/2014/main" val="3778292484"/>
                    </a:ext>
                  </a:extLst>
                </a:gridCol>
                <a:gridCol w="2174595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102307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Variable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Cheek strap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Forehead strap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Significance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57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139.8 ± 9.8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74.1 ± 6.6*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07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3.3 ± 0.2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3.9 ± 0.1*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75767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2.9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1.8 ± 0.2*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102307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102.9 ± 7.2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63.4 ± 6.8*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102307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0.3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2.4 ± 0.3*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P=0.041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1023072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0.1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P=0.420</a:t>
                      </a: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1007056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2400" b="0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Abbreviations</a:t>
                      </a:r>
                      <a:r>
                        <a:rPr lang="en-US" sz="24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24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M-L = medial-lateral; S-I = superior-inferior</a:t>
                      </a:r>
                      <a:endParaRPr lang="en-US" sz="24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96803" marR="96803" marT="96803" marB="96803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45B8FF25-21B5-8740-8519-16DEACA8C891}"/>
              </a:ext>
            </a:extLst>
          </p:cNvPr>
          <p:cNvSpPr txBox="1"/>
          <p:nvPr/>
        </p:nvSpPr>
        <p:spPr>
          <a:xfrm>
            <a:off x="1343959" y="4918102"/>
            <a:ext cx="29666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26543">
              <a:buSzPct val="25000"/>
            </a:pPr>
            <a:r>
              <a:rPr lang="en-US" sz="3000" b="1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Author name(s): Author’s institution(s); </a:t>
            </a:r>
            <a:r>
              <a:rPr lang="en-US" sz="3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Contact author email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0846B2D-F460-BD41-A9DE-E3F9838507CD}"/>
              </a:ext>
            </a:extLst>
          </p:cNvPr>
          <p:cNvSpPr txBox="1"/>
          <p:nvPr/>
        </p:nvSpPr>
        <p:spPr>
          <a:xfrm>
            <a:off x="22475952" y="36301680"/>
            <a:ext cx="9068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1. Swartz et al. Spine J 2014;14:996-1004.</a:t>
            </a:r>
          </a:p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2. Swartz et al. J </a:t>
            </a:r>
            <a:r>
              <a:rPr lang="en-US" sz="28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2010;45(6):560-9.</a:t>
            </a:r>
          </a:p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3. Swartz et al. J </a:t>
            </a:r>
            <a:r>
              <a:rPr lang="en-US" sz="28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2009; 44(3):306-31.</a:t>
            </a:r>
          </a:p>
          <a:p>
            <a:pPr lvl="0"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4. Gruppen et al. J </a:t>
            </a:r>
            <a:r>
              <a:rPr lang="en-US" sz="28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2012;47(4)421-7.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4FD22A-67EF-DB4D-A081-034AC77BE07A}"/>
              </a:ext>
            </a:extLst>
          </p:cNvPr>
          <p:cNvSpPr txBox="1"/>
          <p:nvPr/>
        </p:nvSpPr>
        <p:spPr>
          <a:xfrm>
            <a:off x="12003024" y="12797626"/>
            <a:ext cx="879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1. </a:t>
            </a: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126372-7841-5043-BECB-A4DC138ACC8A}"/>
              </a:ext>
            </a:extLst>
          </p:cNvPr>
          <p:cNvSpPr txBox="1"/>
          <p:nvPr/>
        </p:nvSpPr>
        <p:spPr>
          <a:xfrm>
            <a:off x="12003024" y="21897038"/>
            <a:ext cx="879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2. </a:t>
            </a: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87" name="Shape 120">
            <a:extLst>
              <a:ext uri="{FF2B5EF4-FFF2-40B4-BE49-F238E27FC236}">
                <a16:creationId xmlns:a16="http://schemas.microsoft.com/office/drawing/2014/main" id="{E7F6B4F5-BCBD-8540-8D50-55D80CDDDA77}"/>
              </a:ext>
            </a:extLst>
          </p:cNvPr>
          <p:cNvSpPr txBox="1"/>
          <p:nvPr/>
        </p:nvSpPr>
        <p:spPr>
          <a:xfrm>
            <a:off x="22518529" y="12115800"/>
            <a:ext cx="9144000" cy="1271429"/>
          </a:xfrm>
          <a:prstGeom prst="rect">
            <a:avLst/>
          </a:prstGeom>
          <a:noFill/>
          <a:ln>
            <a:noFill/>
          </a:ln>
        </p:spPr>
        <p:txBody>
          <a:bodyPr lIns="96803" tIns="96803" rIns="96803" bIns="96803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3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2. </a:t>
            </a:r>
            <a:r>
              <a:rPr lang="en-US" sz="3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CAC21AF-E80D-714F-BEF4-4186EDF94D70}"/>
              </a:ext>
            </a:extLst>
          </p:cNvPr>
          <p:cNvSpPr/>
          <p:nvPr/>
        </p:nvSpPr>
        <p:spPr>
          <a:xfrm>
            <a:off x="22518529" y="6400800"/>
            <a:ext cx="9144000" cy="54864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6C70806B-3113-5E4F-96DC-A083CB402BB9}"/>
              </a:ext>
            </a:extLst>
          </p:cNvPr>
          <p:cNvGrpSpPr>
            <a:grpSpLocks/>
          </p:cNvGrpSpPr>
          <p:nvPr/>
        </p:nvGrpSpPr>
        <p:grpSpPr>
          <a:xfrm>
            <a:off x="739689" y="10972800"/>
            <a:ext cx="9558672" cy="1371600"/>
            <a:chOff x="8588871" y="3743250"/>
            <a:chExt cx="7824933" cy="1121296"/>
          </a:xfrm>
        </p:grpSpPr>
        <p:sp>
          <p:nvSpPr>
            <p:cNvPr id="190" name="Shape 87">
              <a:extLst>
                <a:ext uri="{FF2B5EF4-FFF2-40B4-BE49-F238E27FC236}">
                  <a16:creationId xmlns:a16="http://schemas.microsoft.com/office/drawing/2014/main" id="{3C2C3738-2FDA-8741-B591-F0A5C2316BF6}"/>
                </a:ext>
              </a:extLst>
            </p:cNvPr>
            <p:cNvSpPr txBox="1"/>
            <p:nvPr/>
          </p:nvSpPr>
          <p:spPr>
            <a:xfrm>
              <a:off x="8588871" y="3813330"/>
              <a:ext cx="7824933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91" name="Right Triangle 190">
              <a:extLst>
                <a:ext uri="{FF2B5EF4-FFF2-40B4-BE49-F238E27FC236}">
                  <a16:creationId xmlns:a16="http://schemas.microsoft.com/office/drawing/2014/main" id="{FEC0DCC5-D8C7-D745-846C-3BB77CC46807}"/>
                </a:ext>
              </a:extLst>
            </p:cNvPr>
            <p:cNvSpPr/>
            <p:nvPr/>
          </p:nvSpPr>
          <p:spPr>
            <a:xfrm rot="10800000">
              <a:off x="15290983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192" name="TextBox 191">
            <a:extLst>
              <a:ext uri="{FF2B5EF4-FFF2-40B4-BE49-F238E27FC236}">
                <a16:creationId xmlns:a16="http://schemas.microsoft.com/office/drawing/2014/main" id="{F023C77B-3303-4C41-B704-17E2871F8BF6}"/>
              </a:ext>
            </a:extLst>
          </p:cNvPr>
          <p:cNvSpPr txBox="1"/>
          <p:nvPr/>
        </p:nvSpPr>
        <p:spPr>
          <a:xfrm>
            <a:off x="22475951" y="26243280"/>
            <a:ext cx="9068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5A4B6692-207E-8D4F-85A0-388DA6CAC6F5}"/>
              </a:ext>
            </a:extLst>
          </p:cNvPr>
          <p:cNvGrpSpPr>
            <a:grpSpLocks/>
          </p:cNvGrpSpPr>
          <p:nvPr/>
        </p:nvGrpSpPr>
        <p:grpSpPr>
          <a:xfrm>
            <a:off x="22007669" y="24688144"/>
            <a:ext cx="9537108" cy="1371601"/>
            <a:chOff x="8588871" y="3743250"/>
            <a:chExt cx="7807280" cy="1121296"/>
          </a:xfrm>
        </p:grpSpPr>
        <p:sp>
          <p:nvSpPr>
            <p:cNvPr id="194" name="Shape 87">
              <a:extLst>
                <a:ext uri="{FF2B5EF4-FFF2-40B4-BE49-F238E27FC236}">
                  <a16:creationId xmlns:a16="http://schemas.microsoft.com/office/drawing/2014/main" id="{E532AE22-FA06-4640-ADD5-92D0932E5D3C}"/>
                </a:ext>
              </a:extLst>
            </p:cNvPr>
            <p:cNvSpPr txBox="1"/>
            <p:nvPr/>
          </p:nvSpPr>
          <p:spPr>
            <a:xfrm>
              <a:off x="8588871" y="3813328"/>
              <a:ext cx="7807280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95" name="Right Triangle 194">
              <a:extLst>
                <a:ext uri="{FF2B5EF4-FFF2-40B4-BE49-F238E27FC236}">
                  <a16:creationId xmlns:a16="http://schemas.microsoft.com/office/drawing/2014/main" id="{92B29515-2007-D146-9527-C7AD45854AC4}"/>
                </a:ext>
              </a:extLst>
            </p:cNvPr>
            <p:cNvSpPr/>
            <p:nvPr/>
          </p:nvSpPr>
          <p:spPr>
            <a:xfrm rot="10800000">
              <a:off x="15273330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BF03E3AF-1BE5-6849-9383-206DCD70B403}"/>
              </a:ext>
            </a:extLst>
          </p:cNvPr>
          <p:cNvGrpSpPr>
            <a:grpSpLocks/>
          </p:cNvGrpSpPr>
          <p:nvPr/>
        </p:nvGrpSpPr>
        <p:grpSpPr>
          <a:xfrm>
            <a:off x="22007669" y="34746544"/>
            <a:ext cx="9537108" cy="1371600"/>
            <a:chOff x="8588871" y="3743250"/>
            <a:chExt cx="7807280" cy="1121296"/>
          </a:xfrm>
        </p:grpSpPr>
        <p:sp>
          <p:nvSpPr>
            <p:cNvPr id="197" name="Shape 87">
              <a:extLst>
                <a:ext uri="{FF2B5EF4-FFF2-40B4-BE49-F238E27FC236}">
                  <a16:creationId xmlns:a16="http://schemas.microsoft.com/office/drawing/2014/main" id="{19DC7263-3F8F-5946-A6C3-192A4D97D695}"/>
                </a:ext>
              </a:extLst>
            </p:cNvPr>
            <p:cNvSpPr txBox="1"/>
            <p:nvPr/>
          </p:nvSpPr>
          <p:spPr>
            <a:xfrm>
              <a:off x="8588871" y="3805243"/>
              <a:ext cx="7807280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REFERENCES</a:t>
              </a:r>
            </a:p>
          </p:txBody>
        </p:sp>
        <p:sp>
          <p:nvSpPr>
            <p:cNvPr id="198" name="Right Triangle 197">
              <a:extLst>
                <a:ext uri="{FF2B5EF4-FFF2-40B4-BE49-F238E27FC236}">
                  <a16:creationId xmlns:a16="http://schemas.microsoft.com/office/drawing/2014/main" id="{DC9623EC-90A4-4249-AD95-62BF73E266AD}"/>
                </a:ext>
              </a:extLst>
            </p:cNvPr>
            <p:cNvSpPr/>
            <p:nvPr/>
          </p:nvSpPr>
          <p:spPr>
            <a:xfrm rot="10800000">
              <a:off x="15273330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199" name="Shape 120">
            <a:extLst>
              <a:ext uri="{FF2B5EF4-FFF2-40B4-BE49-F238E27FC236}">
                <a16:creationId xmlns:a16="http://schemas.microsoft.com/office/drawing/2014/main" id="{8E1BBA80-D8E3-914A-B388-8B730C805CB8}"/>
              </a:ext>
            </a:extLst>
          </p:cNvPr>
          <p:cNvSpPr txBox="1"/>
          <p:nvPr/>
        </p:nvSpPr>
        <p:spPr>
          <a:xfrm>
            <a:off x="1252669" y="37261800"/>
            <a:ext cx="9144000" cy="1271429"/>
          </a:xfrm>
          <a:prstGeom prst="rect">
            <a:avLst/>
          </a:prstGeom>
          <a:noFill/>
          <a:ln>
            <a:noFill/>
          </a:ln>
        </p:spPr>
        <p:txBody>
          <a:bodyPr lIns="96803" tIns="96803" rIns="96803" bIns="96803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3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1. </a:t>
            </a:r>
            <a:r>
              <a:rPr lang="en-US" sz="3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4F747DB3-7F01-8644-A532-02AA764691EF}"/>
              </a:ext>
            </a:extLst>
          </p:cNvPr>
          <p:cNvSpPr/>
          <p:nvPr/>
        </p:nvSpPr>
        <p:spPr>
          <a:xfrm>
            <a:off x="1252728" y="31546800"/>
            <a:ext cx="9144000" cy="54864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A585F8A-F5E9-404B-BF17-6099064F9F94}"/>
              </a:ext>
            </a:extLst>
          </p:cNvPr>
          <p:cNvSpPr txBox="1"/>
          <p:nvPr/>
        </p:nvSpPr>
        <p:spPr>
          <a:xfrm>
            <a:off x="1343959" y="2350008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EAE2D77A-1085-7D40-B405-4EFDC0EA81CA}"/>
              </a:ext>
            </a:extLst>
          </p:cNvPr>
          <p:cNvGrpSpPr>
            <a:grpSpLocks/>
          </p:cNvGrpSpPr>
          <p:nvPr/>
        </p:nvGrpSpPr>
        <p:grpSpPr>
          <a:xfrm>
            <a:off x="739689" y="21944944"/>
            <a:ext cx="9558672" cy="1371600"/>
            <a:chOff x="8588871" y="3743250"/>
            <a:chExt cx="7824933" cy="1121296"/>
          </a:xfrm>
        </p:grpSpPr>
        <p:sp>
          <p:nvSpPr>
            <p:cNvPr id="203" name="Shape 87">
              <a:extLst>
                <a:ext uri="{FF2B5EF4-FFF2-40B4-BE49-F238E27FC236}">
                  <a16:creationId xmlns:a16="http://schemas.microsoft.com/office/drawing/2014/main" id="{B5DCA94C-6062-8641-BAA3-26EA42CD89F5}"/>
                </a:ext>
              </a:extLst>
            </p:cNvPr>
            <p:cNvSpPr txBox="1"/>
            <p:nvPr/>
          </p:nvSpPr>
          <p:spPr>
            <a:xfrm>
              <a:off x="8588871" y="3813330"/>
              <a:ext cx="7824933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04" name="Right Triangle 203">
              <a:extLst>
                <a:ext uri="{FF2B5EF4-FFF2-40B4-BE49-F238E27FC236}">
                  <a16:creationId xmlns:a16="http://schemas.microsoft.com/office/drawing/2014/main" id="{1C577C8B-7D16-454E-AFD9-1CD3D0EDF0CA}"/>
                </a:ext>
              </a:extLst>
            </p:cNvPr>
            <p:cNvSpPr/>
            <p:nvPr/>
          </p:nvSpPr>
          <p:spPr>
            <a:xfrm rot="10800000">
              <a:off x="15290983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205" name="TextBox 204">
            <a:extLst>
              <a:ext uri="{FF2B5EF4-FFF2-40B4-BE49-F238E27FC236}">
                <a16:creationId xmlns:a16="http://schemas.microsoft.com/office/drawing/2014/main" id="{752510CA-BAFB-0545-A377-4BFECF7E772D}"/>
              </a:ext>
            </a:extLst>
          </p:cNvPr>
          <p:cNvSpPr txBox="1"/>
          <p:nvPr/>
        </p:nvSpPr>
        <p:spPr>
          <a:xfrm>
            <a:off x="11850624" y="7863840"/>
            <a:ext cx="8951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049ADAB4-0D93-B549-B8FF-065A1E6B583D}"/>
              </a:ext>
            </a:extLst>
          </p:cNvPr>
          <p:cNvGrpSpPr>
            <a:grpSpLocks/>
          </p:cNvGrpSpPr>
          <p:nvPr/>
        </p:nvGrpSpPr>
        <p:grpSpPr>
          <a:xfrm>
            <a:off x="11354405" y="6309360"/>
            <a:ext cx="9548075" cy="1371600"/>
            <a:chOff x="8588871" y="3743250"/>
            <a:chExt cx="7816258" cy="1121296"/>
          </a:xfrm>
        </p:grpSpPr>
        <p:sp>
          <p:nvSpPr>
            <p:cNvPr id="207" name="Shape 87">
              <a:extLst>
                <a:ext uri="{FF2B5EF4-FFF2-40B4-BE49-F238E27FC236}">
                  <a16:creationId xmlns:a16="http://schemas.microsoft.com/office/drawing/2014/main" id="{2B965D21-EFDD-EF4C-BF8F-8B01B413B7CB}"/>
                </a:ext>
              </a:extLst>
            </p:cNvPr>
            <p:cNvSpPr txBox="1"/>
            <p:nvPr/>
          </p:nvSpPr>
          <p:spPr>
            <a:xfrm>
              <a:off x="8588871" y="3813330"/>
              <a:ext cx="7816258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08" name="Right Triangle 207">
              <a:extLst>
                <a:ext uri="{FF2B5EF4-FFF2-40B4-BE49-F238E27FC236}">
                  <a16:creationId xmlns:a16="http://schemas.microsoft.com/office/drawing/2014/main" id="{BA26FC6C-25D8-1A48-9C25-3FD3AB8EBC25}"/>
                </a:ext>
              </a:extLst>
            </p:cNvPr>
            <p:cNvSpPr/>
            <p:nvPr/>
          </p:nvSpPr>
          <p:spPr>
            <a:xfrm rot="10800000">
              <a:off x="15282308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209" name="TextBox 208">
            <a:extLst>
              <a:ext uri="{FF2B5EF4-FFF2-40B4-BE49-F238E27FC236}">
                <a16:creationId xmlns:a16="http://schemas.microsoft.com/office/drawing/2014/main" id="{47947564-94CD-2C48-BFC8-D292AD800398}"/>
              </a:ext>
            </a:extLst>
          </p:cNvPr>
          <p:cNvSpPr txBox="1"/>
          <p:nvPr/>
        </p:nvSpPr>
        <p:spPr>
          <a:xfrm>
            <a:off x="11850624" y="33009840"/>
            <a:ext cx="8951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25000"/>
            </a:pPr>
            <a:r>
              <a:rPr lang="en-US" sz="28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997DED45-71E4-A147-8AD8-7141E6F7D862}"/>
              </a:ext>
            </a:extLst>
          </p:cNvPr>
          <p:cNvGrpSpPr>
            <a:grpSpLocks/>
          </p:cNvGrpSpPr>
          <p:nvPr/>
        </p:nvGrpSpPr>
        <p:grpSpPr>
          <a:xfrm>
            <a:off x="11354405" y="31455360"/>
            <a:ext cx="9548075" cy="1371600"/>
            <a:chOff x="8588871" y="3519527"/>
            <a:chExt cx="7816258" cy="1121296"/>
          </a:xfrm>
        </p:grpSpPr>
        <p:sp>
          <p:nvSpPr>
            <p:cNvPr id="211" name="Shape 87">
              <a:extLst>
                <a:ext uri="{FF2B5EF4-FFF2-40B4-BE49-F238E27FC236}">
                  <a16:creationId xmlns:a16="http://schemas.microsoft.com/office/drawing/2014/main" id="{134FE7AA-AFA6-904B-BDA3-961E3948648D}"/>
                </a:ext>
              </a:extLst>
            </p:cNvPr>
            <p:cNvSpPr txBox="1"/>
            <p:nvPr/>
          </p:nvSpPr>
          <p:spPr>
            <a:xfrm>
              <a:off x="8588871" y="3594281"/>
              <a:ext cx="7816258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12" name="Right Triangle 211">
              <a:extLst>
                <a:ext uri="{FF2B5EF4-FFF2-40B4-BE49-F238E27FC236}">
                  <a16:creationId xmlns:a16="http://schemas.microsoft.com/office/drawing/2014/main" id="{036D5850-E4B3-6849-B833-A43862C5BCBA}"/>
                </a:ext>
              </a:extLst>
            </p:cNvPr>
            <p:cNvSpPr/>
            <p:nvPr/>
          </p:nvSpPr>
          <p:spPr>
            <a:xfrm rot="10800000">
              <a:off x="15282308" y="3519527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  <p:sp>
        <p:nvSpPr>
          <p:cNvPr id="213" name="TextBox 212">
            <a:extLst>
              <a:ext uri="{FF2B5EF4-FFF2-40B4-BE49-F238E27FC236}">
                <a16:creationId xmlns:a16="http://schemas.microsoft.com/office/drawing/2014/main" id="{51B8B641-2E58-404E-AF3E-D9513547983E}"/>
              </a:ext>
            </a:extLst>
          </p:cNvPr>
          <p:cNvSpPr txBox="1"/>
          <p:nvPr/>
        </p:nvSpPr>
        <p:spPr>
          <a:xfrm>
            <a:off x="22475952" y="14996160"/>
            <a:ext cx="9068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71"/>
              </a:spcAft>
              <a:buSzPct val="57894"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FB077E92-F2A4-8A4C-AE1F-AA588348B2D5}"/>
              </a:ext>
            </a:extLst>
          </p:cNvPr>
          <p:cNvGrpSpPr>
            <a:grpSpLocks/>
          </p:cNvGrpSpPr>
          <p:nvPr/>
        </p:nvGrpSpPr>
        <p:grpSpPr>
          <a:xfrm>
            <a:off x="22007669" y="13441680"/>
            <a:ext cx="9537108" cy="1371600"/>
            <a:chOff x="8588871" y="3743250"/>
            <a:chExt cx="7807280" cy="1121296"/>
          </a:xfrm>
        </p:grpSpPr>
        <p:sp>
          <p:nvSpPr>
            <p:cNvPr id="215" name="Shape 87">
              <a:extLst>
                <a:ext uri="{FF2B5EF4-FFF2-40B4-BE49-F238E27FC236}">
                  <a16:creationId xmlns:a16="http://schemas.microsoft.com/office/drawing/2014/main" id="{E4240D83-F4CD-FF47-AE6C-BBE0CD149088}"/>
                </a:ext>
              </a:extLst>
            </p:cNvPr>
            <p:cNvSpPr txBox="1"/>
            <p:nvPr/>
          </p:nvSpPr>
          <p:spPr>
            <a:xfrm>
              <a:off x="8588871" y="3813330"/>
              <a:ext cx="7807280" cy="989379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92780" tIns="46376" rIns="92780" bIns="46376" anchor="ctr" anchorCtr="0">
              <a:noAutofit/>
            </a:bodyPr>
            <a:lstStyle/>
            <a:p>
              <a:pPr marL="266268">
                <a:buSzPct val="25000"/>
              </a:pPr>
              <a:r>
                <a:rPr lang="en-US" sz="44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16" name="Right Triangle 215">
              <a:extLst>
                <a:ext uri="{FF2B5EF4-FFF2-40B4-BE49-F238E27FC236}">
                  <a16:creationId xmlns:a16="http://schemas.microsoft.com/office/drawing/2014/main" id="{E4DA6149-ED27-BB4C-BF7A-1546420B501B}"/>
                </a:ext>
              </a:extLst>
            </p:cNvPr>
            <p:cNvSpPr/>
            <p:nvPr/>
          </p:nvSpPr>
          <p:spPr>
            <a:xfrm rot="10800000">
              <a:off x="15273330" y="3743250"/>
              <a:ext cx="1122821" cy="1121296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759" dirty="0"/>
            </a:p>
          </p:txBody>
        </p:sp>
      </p:grpSp>
    </p:spTree>
    <p:extLst>
      <p:ext uri="{BB962C8B-B14F-4D97-AF65-F5344CB8AC3E}">
        <p14:creationId xmlns:p14="http://schemas.microsoft.com/office/powerpoint/2010/main" val="309251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TemplateVertical3'x4'" id="{2D71CAC6-065C-3F43-B620-E5FE327A36E6}" vid="{6D64E8E9-58CA-184A-A4A1-B5CC55FEB3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334</Words>
  <Application>Microsoft Macintosh PowerPoint</Application>
  <PresentationFormat>Custom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N Lyonnais</dc:creator>
  <cp:lastModifiedBy>Emily N McDonald</cp:lastModifiedBy>
  <cp:revision>138</cp:revision>
  <cp:lastPrinted>2018-11-30T00:18:17Z</cp:lastPrinted>
  <dcterms:created xsi:type="dcterms:W3CDTF">2018-11-20T21:56:21Z</dcterms:created>
  <dcterms:modified xsi:type="dcterms:W3CDTF">2024-05-21T20:40:07Z</dcterms:modified>
</cp:coreProperties>
</file>