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57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8F1"/>
    <a:srgbClr val="9F08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B54E17-4E1B-6343-B392-537670D860EE}" v="14" dt="2025-07-31T18:39:58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11"/>
    <p:restoredTop sz="91837"/>
  </p:normalViewPr>
  <p:slideViewPr>
    <p:cSldViewPr snapToGrid="0">
      <p:cViewPr varScale="1">
        <p:scale>
          <a:sx n="129" d="100"/>
          <a:sy n="129" d="100"/>
        </p:scale>
        <p:origin x="4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1975621B-1C90-10A1-789B-7D07216A2B7B}"/>
              </a:ext>
            </a:extLst>
          </p:cNvPr>
          <p:cNvSpPr/>
          <p:nvPr userDrawn="1"/>
        </p:nvSpPr>
        <p:spPr>
          <a:xfrm>
            <a:off x="780585" y="507185"/>
            <a:ext cx="10604809" cy="5414114"/>
          </a:xfrm>
          <a:prstGeom prst="round2DiagRect">
            <a:avLst/>
          </a:prstGeom>
          <a:solidFill>
            <a:srgbClr val="9F08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0F88B6-EF0B-EDB8-8874-D1E97A8A97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0663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3DA3C-7870-273E-8CA2-91166DF7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3D91B-CD79-2ED7-4C7A-4B1ACAB7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3446E-800B-169F-A055-7E7F72095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932B5-BB86-6595-2D56-26B1A66D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8F55DE-AFA8-B1D8-168E-11244FBB6632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33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68A3-2751-B940-51DC-F57A3CC81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9F081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6F1F7-1359-D878-DA78-CB0BE7BCD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366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B0E91-E911-04FF-AD69-01B4974AB1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38120" cy="365125"/>
          </a:xfrm>
        </p:spPr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E8393-24F8-5D76-7C71-8995F3F9B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2880" y="6356350"/>
            <a:ext cx="416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09A71-F4B9-91C2-0F64-84417EE1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0719" y="6356350"/>
            <a:ext cx="259402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A99752-A190-C1E8-3F8C-185D08BBA413}"/>
              </a:ext>
            </a:extLst>
          </p:cNvPr>
          <p:cNvSpPr/>
          <p:nvPr userDrawn="1"/>
        </p:nvSpPr>
        <p:spPr>
          <a:xfrm>
            <a:off x="10894741" y="6030829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34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2A45C095-398D-351F-8382-49E15718BC69}"/>
              </a:ext>
            </a:extLst>
          </p:cNvPr>
          <p:cNvSpPr/>
          <p:nvPr userDrawn="1"/>
        </p:nvSpPr>
        <p:spPr>
          <a:xfrm>
            <a:off x="569796" y="798747"/>
            <a:ext cx="11017406" cy="3295382"/>
          </a:xfrm>
          <a:prstGeom prst="round2DiagRect">
            <a:avLst/>
          </a:prstGeom>
          <a:solidFill>
            <a:srgbClr val="9F08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04747-52C4-A7BB-CF26-F7B8DD57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59841"/>
            <a:ext cx="10515600" cy="2580640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2A98F-799F-5CB8-3C46-9B8D16B6B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1345"/>
            <a:ext cx="10515600" cy="163113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23882-2E39-BC9A-6673-D125150A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FB262-7ECC-804A-B79B-7C1D96294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EA7A37-29D7-6292-04EE-87D385A22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0"/>
            <a:ext cx="2284140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A2B1BA-F4D2-4590-9217-15212F146107}"/>
              </a:ext>
            </a:extLst>
          </p:cNvPr>
          <p:cNvSpPr/>
          <p:nvPr userDrawn="1"/>
        </p:nvSpPr>
        <p:spPr>
          <a:xfrm>
            <a:off x="10894741" y="6030829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0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8527-AA15-7ABC-E1F5-F9BB89EF9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9F081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A8043-9713-4483-C69B-9CED1EC4C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17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0FC16-6E03-AFF6-9E42-002FD0F0D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179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FFD41-E563-B54C-4E4E-FD84BBE65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8A0A5C-BC67-369B-1F51-7BA07ADF9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DC0E44-9CAA-B959-1C32-72DD9F6F1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7970E-5A30-0643-6581-B815A02AC403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93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CBA56-9DC0-A1B9-BA8B-DDC7F0AE9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9F081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746D0-9344-11B2-3902-444D51943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28E0E-EDD8-7805-887B-3B4529E36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8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44044E-1C28-8F72-DACC-9E1C0B535F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521F44-2782-3638-81B0-ED2623B8D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8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6E81F-74FD-DC99-A82D-2135C456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6B8BE1-4A09-E817-D463-D076E31A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76B48D-C9EB-4633-A5F6-BB3E4F564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6C6051-2307-FEEE-C663-8C49E213FDD3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30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29E9-E3BD-8CCC-F479-DC8CA604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9F081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BE269-AF4F-BBBC-5145-659AFEBA7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5AFC1-5BE1-0C93-9555-BBBC2F625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66AC85-1C7F-B2C0-8BA4-8A066E1B7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C77B68-20ED-68D3-D352-016E7D040DD0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0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7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BFB19A-BEF0-9492-9B98-FAD7AA6EA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77945-1DFE-0597-DE43-1537ACC3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E4435-4562-1336-32E0-6C372FCC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AED878-89AB-7B82-C1AE-C96944CCDA8B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75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2EEFF-21E9-7978-D5C2-2E1A9669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9F081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111FB-3BD4-1384-9CF1-E72F1F575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C9B25-1089-7F85-6F2E-38F3870C5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4400"/>
            <a:ext cx="3932237" cy="3684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095AB-A77A-83DD-3033-3F7198F20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78C88B-8F71-4468-01D2-488DF60EA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9B868-9E85-2B69-BFF8-F487E71B2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03045E-63CD-4CC9-27A1-CB731D7071DE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23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80D6A1F5-EBAD-AA4E-B6AE-B6BEF5408318}"/>
              </a:ext>
            </a:extLst>
          </p:cNvPr>
          <p:cNvSpPr/>
          <p:nvPr userDrawn="1"/>
        </p:nvSpPr>
        <p:spPr>
          <a:xfrm>
            <a:off x="355424" y="334537"/>
            <a:ext cx="5740576" cy="6188928"/>
          </a:xfrm>
          <a:prstGeom prst="round2DiagRect">
            <a:avLst/>
          </a:prstGeom>
          <a:solidFill>
            <a:srgbClr val="9F08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C607D4-4B4B-2FE8-3E4B-EA5262A08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17B5FD-D6BD-87E8-25C8-DEDB0B5BBB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784FF-0898-8F93-7585-0A4F6443E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0062"/>
            <a:ext cx="3932237" cy="3688925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725DC-5AD5-3E8A-E9D5-A162F4150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40C740-C197-CDEC-94B2-EA6FC17C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CB926-D365-E1EC-017A-5E406A950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6B2567-9839-E239-8715-D10807E6859A}"/>
              </a:ext>
            </a:extLst>
          </p:cNvPr>
          <p:cNvSpPr/>
          <p:nvPr userDrawn="1"/>
        </p:nvSpPr>
        <p:spPr>
          <a:xfrm>
            <a:off x="10894741" y="6030829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21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ath with white flowers on trees&#10;&#10;AI-generated content may be incorrect.">
            <a:extLst>
              <a:ext uri="{FF2B5EF4-FFF2-40B4-BE49-F238E27FC236}">
                <a16:creationId xmlns:a16="http://schemas.microsoft.com/office/drawing/2014/main" id="{4D2EF6E8-EDA1-316E-9061-18B5A82D4A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1440" y="-963798"/>
            <a:ext cx="12369556" cy="8241910"/>
          </a:xfrm>
          <a:prstGeom prst="rect">
            <a:avLst/>
          </a:prstGeom>
        </p:spPr>
      </p:pic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13ED5CFD-96D0-8BC3-1F27-7794671AC4E8}"/>
              </a:ext>
            </a:extLst>
          </p:cNvPr>
          <p:cNvSpPr/>
          <p:nvPr userDrawn="1"/>
        </p:nvSpPr>
        <p:spPr>
          <a:xfrm>
            <a:off x="1168400" y="2275840"/>
            <a:ext cx="9855200" cy="1838959"/>
          </a:xfrm>
          <a:prstGeom prst="round2DiagRect">
            <a:avLst/>
          </a:prstGeom>
          <a:solidFill>
            <a:srgbClr val="9F08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A05C53-02A7-E5F0-9E41-EFAEF6FD2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520" y="2509521"/>
            <a:ext cx="9204960" cy="1351280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AEBC50D-99A6-4671-6AA4-EA7661B09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5A4DE2-1A99-847B-1F85-EF3A0F528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D8BC2B-B9BE-AB25-8DAA-F78EB9981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FA8839-89AF-1873-973C-0D3BC9EADA2F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3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rgbClr val="F7F8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6D96-48A0-D0F3-2D57-0DF2CA518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432" y="963169"/>
            <a:ext cx="6525768" cy="4840224"/>
          </a:xfrm>
        </p:spPr>
        <p:txBody>
          <a:bodyPr>
            <a:normAutofit/>
          </a:bodyPr>
          <a:lstStyle>
            <a:lvl1pPr>
              <a:defRPr sz="6000">
                <a:solidFill>
                  <a:srgbClr val="9F081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FC9687-6FC2-F0D4-A84C-6456859F66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" y="6356350"/>
            <a:ext cx="2743200" cy="365125"/>
          </a:xfrm>
        </p:spPr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EA8DFD-3DC6-87D3-7BE8-43A2F015E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95CB85-DD22-0EB2-E986-00C73842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9465A-75D8-5A1A-5981-59247984692D}"/>
              </a:ext>
            </a:extLst>
          </p:cNvPr>
          <p:cNvSpPr/>
          <p:nvPr userDrawn="1"/>
        </p:nvSpPr>
        <p:spPr>
          <a:xfrm>
            <a:off x="10894741" y="6032811"/>
            <a:ext cx="479502" cy="47950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910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9F08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9E3B1-C23B-819B-A688-5C1F134D5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84737"/>
            <a:ext cx="6512169" cy="4867423"/>
          </a:xfrm>
          <a:noFill/>
        </p:spPr>
        <p:txBody>
          <a:bodyPr>
            <a:noAutofit/>
          </a:bodyPr>
          <a:lstStyle>
            <a:lvl1pPr>
              <a:defRPr sz="6000">
                <a:solidFill>
                  <a:srgbClr val="F7F8F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6F97B6-C52B-9F31-D662-1C835F683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08EB2-6619-405E-982E-DC69FB24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A3D370-5884-05D4-4A2B-71CCB1688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284141" cy="365125"/>
          </a:xfrm>
        </p:spPr>
        <p:txBody>
          <a:bodyPr/>
          <a:lstStyle/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white lines on a black background&#10;&#10;AI-generated content may be incorrect.">
            <a:extLst>
              <a:ext uri="{FF2B5EF4-FFF2-40B4-BE49-F238E27FC236}">
                <a16:creationId xmlns:a16="http://schemas.microsoft.com/office/drawing/2014/main" id="{8BB4DDAD-7699-5AD7-1137-E388DDAF6B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94741" y="6047059"/>
            <a:ext cx="479502" cy="47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9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8AEDEB-F61F-2DFC-97AD-FED3BA76F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C5E22-9C9B-3FEE-8DF4-A4DACF893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DF671-CB02-5505-1AD2-ED83CDE42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1F58E-18BD-1949-8952-55957F34C005}" type="datetimeFigureOut">
              <a:rPr lang="en-US" smtClean="0"/>
              <a:t>8/15/25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13F8A-3D23-39D3-901C-ABB652327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ED93A-7B75-6890-CFA0-E36058D7BB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61FC04-D09B-A84E-8584-256DA09A8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6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Gotham Narrow 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0" i="0" kern="1200">
          <a:solidFill>
            <a:schemeClr val="tx1"/>
          </a:solidFill>
          <a:latin typeface="Gotham Narrow Book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b="0" i="0" kern="1200">
          <a:solidFill>
            <a:schemeClr val="tx1"/>
          </a:solidFill>
          <a:latin typeface="Gotham Narrow Book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Gotham Narrow Book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Narrow Book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Narrow Book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5399A-1BBE-8F76-9D5D-D96AA2A0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528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DB9AB-F6F8-0704-E4EA-C463EFB5BC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E120F8-BF69-7C1D-5909-EC90E2A7F9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4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C163-9CD5-19B2-9A52-5B52B2C6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FA24F-0EB4-E765-2464-ACD67304C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E8449-1A8E-6C54-59CD-F3CB5742C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F171B-58E5-5AF9-5113-833F7FC69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4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7F7E2-3832-2FE0-A945-CA6EB9A99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0C6D-E83F-5EA1-15C9-687341F628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38400B-E879-7572-3BF7-82F58E1B8E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21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CE7C6-8842-C69C-DFBF-93C2E931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8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D2CB3-FB18-E739-B17F-2DCBFEBA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EAC20-9D4A-73FB-97D2-B72FB382CD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630AB5-9FA3-83C8-3471-35F85E7491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9B1CD-AD52-2137-9E3B-7FA60E3D71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F011E-A2C2-F4AF-46A8-74ADD45BE12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29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CB7BA-F658-8C58-C412-2A6E101AC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47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895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A6EE4-7A04-6B42-C891-838CCBDC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709DE-C96B-9FEF-412A-D17BF143B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6E984-6F83-C9A7-6DA8-C5FB59F0F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36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9D95-3A46-6BAD-7E47-7D2080A0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CC6BF6-E1C1-28D7-3BA6-C13B0AC56333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5FEED-DC4B-19FA-598B-BEBBE43DA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99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3DDB-236A-0B6D-5947-337A222B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87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70FB242D-BF15-A649-A122-C386B565E954}" vid="{9EBDCCEF-A31E-1B4B-97C4-27AB9FD69A5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0</Words>
  <Application>Microsoft Macintosh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Gotham Narrow Bold</vt:lpstr>
      <vt:lpstr>Gotham Narrow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M Clabaugh</dc:creator>
  <cp:lastModifiedBy>Garrett W Riddle</cp:lastModifiedBy>
  <cp:revision>3</cp:revision>
  <dcterms:created xsi:type="dcterms:W3CDTF">2025-07-23T18:43:48Z</dcterms:created>
  <dcterms:modified xsi:type="dcterms:W3CDTF">2025-08-15T17:42:31Z</dcterms:modified>
</cp:coreProperties>
</file>