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3"/>
  </p:notesMasterIdLst>
  <p:sldIdLst>
    <p:sldId id="256" r:id="rId2"/>
  </p:sldIdLst>
  <p:sldSz cx="32918400" cy="20116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182F"/>
    <a:srgbClr val="007D81"/>
    <a:srgbClr val="6EC1B2"/>
    <a:srgbClr val="DED3B3"/>
    <a:srgbClr val="76D0BB"/>
    <a:srgbClr val="E8E1D1"/>
    <a:srgbClr val="AA0222"/>
    <a:srgbClr val="008178"/>
    <a:srgbClr val="008E7F"/>
    <a:srgbClr val="A503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266"/>
    <p:restoredTop sz="94863"/>
  </p:normalViewPr>
  <p:slideViewPr>
    <p:cSldViewPr snapToGrid="0" snapToObjects="1">
      <p:cViewPr>
        <p:scale>
          <a:sx n="70" d="100"/>
          <a:sy n="70" d="100"/>
        </p:scale>
        <p:origin x="-1784" y="-3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0DF20-7808-B545-8029-0965F2054EB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1143000"/>
            <a:ext cx="50482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D9B2B-5920-C040-B1F4-499A2CA3A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6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8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2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58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1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75" y="1143000"/>
            <a:ext cx="50482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53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D9B2B-5920-C040-B1F4-499A2CA3AF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3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0" y="3292265"/>
            <a:ext cx="24688800" cy="7003627"/>
          </a:xfrm>
        </p:spPr>
        <p:txBody>
          <a:bodyPr anchor="b"/>
          <a:lstStyle>
            <a:lvl1pPr algn="ctr">
              <a:defRPr sz="16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0565978"/>
            <a:ext cx="24688800" cy="4856902"/>
          </a:xfrm>
        </p:spPr>
        <p:txBody>
          <a:bodyPr/>
          <a:lstStyle>
            <a:lvl1pPr marL="0" indent="0" algn="ctr">
              <a:buNone/>
              <a:defRPr sz="6480"/>
            </a:lvl1pPr>
            <a:lvl2pPr marL="1234440" indent="0" algn="ctr">
              <a:buNone/>
              <a:defRPr sz="5400"/>
            </a:lvl2pPr>
            <a:lvl3pPr marL="2468880" indent="0" algn="ctr">
              <a:buNone/>
              <a:defRPr sz="4860"/>
            </a:lvl3pPr>
            <a:lvl4pPr marL="3703320" indent="0" algn="ctr">
              <a:buNone/>
              <a:defRPr sz="4320"/>
            </a:lvl4pPr>
            <a:lvl5pPr marL="4937760" indent="0" algn="ctr">
              <a:buNone/>
              <a:defRPr sz="4320"/>
            </a:lvl5pPr>
            <a:lvl6pPr marL="6172200" indent="0" algn="ctr">
              <a:buNone/>
              <a:defRPr sz="4320"/>
            </a:lvl6pPr>
            <a:lvl7pPr marL="7406640" indent="0" algn="ctr">
              <a:buNone/>
              <a:defRPr sz="4320"/>
            </a:lvl7pPr>
            <a:lvl8pPr marL="8641080" indent="0" algn="ctr">
              <a:buNone/>
              <a:defRPr sz="4320"/>
            </a:lvl8pPr>
            <a:lvl9pPr marL="9875520" indent="0" algn="ctr">
              <a:buNone/>
              <a:defRPr sz="43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0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0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5" y="5015233"/>
            <a:ext cx="28392120" cy="8368029"/>
          </a:xfrm>
        </p:spPr>
        <p:txBody>
          <a:bodyPr anchor="b"/>
          <a:lstStyle>
            <a:lvl1pPr>
              <a:defRPr sz="16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5" y="13462426"/>
            <a:ext cx="28392120" cy="4400549"/>
          </a:xfrm>
        </p:spPr>
        <p:txBody>
          <a:bodyPr/>
          <a:lstStyle>
            <a:lvl1pPr marL="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1pPr>
            <a:lvl2pPr marL="123444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2pPr>
            <a:lvl3pPr marL="2468880" indent="0">
              <a:buNone/>
              <a:defRPr sz="4860">
                <a:solidFill>
                  <a:schemeClr val="tx1">
                    <a:tint val="75000"/>
                  </a:schemeClr>
                </a:solidFill>
              </a:defRPr>
            </a:lvl3pPr>
            <a:lvl4pPr marL="370332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4pPr>
            <a:lvl5pPr marL="49377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5pPr>
            <a:lvl6pPr marL="617220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6pPr>
            <a:lvl7pPr marL="740664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7pPr>
            <a:lvl8pPr marL="864108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8pPr>
            <a:lvl9pPr marL="987552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6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5355167"/>
            <a:ext cx="13990320" cy="12763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5355167"/>
            <a:ext cx="13990320" cy="12763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5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071035"/>
            <a:ext cx="28392120" cy="38883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29" y="4931411"/>
            <a:ext cx="13926025" cy="2416809"/>
          </a:xfrm>
        </p:spPr>
        <p:txBody>
          <a:bodyPr anchor="b"/>
          <a:lstStyle>
            <a:lvl1pPr marL="0" indent="0">
              <a:buNone/>
              <a:defRPr sz="6480" b="1"/>
            </a:lvl1pPr>
            <a:lvl2pPr marL="1234440" indent="0">
              <a:buNone/>
              <a:defRPr sz="5400" b="1"/>
            </a:lvl2pPr>
            <a:lvl3pPr marL="2468880" indent="0">
              <a:buNone/>
              <a:defRPr sz="4860" b="1"/>
            </a:lvl3pPr>
            <a:lvl4pPr marL="3703320" indent="0">
              <a:buNone/>
              <a:defRPr sz="4320" b="1"/>
            </a:lvl4pPr>
            <a:lvl5pPr marL="4937760" indent="0">
              <a:buNone/>
              <a:defRPr sz="4320" b="1"/>
            </a:lvl5pPr>
            <a:lvl6pPr marL="6172200" indent="0">
              <a:buNone/>
              <a:defRPr sz="4320" b="1"/>
            </a:lvl6pPr>
            <a:lvl7pPr marL="7406640" indent="0">
              <a:buNone/>
              <a:defRPr sz="4320" b="1"/>
            </a:lvl7pPr>
            <a:lvl8pPr marL="8641080" indent="0">
              <a:buNone/>
              <a:defRPr sz="4320" b="1"/>
            </a:lvl8pPr>
            <a:lvl9pPr marL="9875520" indent="0">
              <a:buNone/>
              <a:defRPr sz="43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29" y="7348220"/>
            <a:ext cx="13926025" cy="10808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0" y="4931411"/>
            <a:ext cx="13994608" cy="2416809"/>
          </a:xfrm>
        </p:spPr>
        <p:txBody>
          <a:bodyPr anchor="b"/>
          <a:lstStyle>
            <a:lvl1pPr marL="0" indent="0">
              <a:buNone/>
              <a:defRPr sz="6480" b="1"/>
            </a:lvl1pPr>
            <a:lvl2pPr marL="1234440" indent="0">
              <a:buNone/>
              <a:defRPr sz="5400" b="1"/>
            </a:lvl2pPr>
            <a:lvl3pPr marL="2468880" indent="0">
              <a:buNone/>
              <a:defRPr sz="4860" b="1"/>
            </a:lvl3pPr>
            <a:lvl4pPr marL="3703320" indent="0">
              <a:buNone/>
              <a:defRPr sz="4320" b="1"/>
            </a:lvl4pPr>
            <a:lvl5pPr marL="4937760" indent="0">
              <a:buNone/>
              <a:defRPr sz="4320" b="1"/>
            </a:lvl5pPr>
            <a:lvl6pPr marL="6172200" indent="0">
              <a:buNone/>
              <a:defRPr sz="4320" b="1"/>
            </a:lvl6pPr>
            <a:lvl7pPr marL="7406640" indent="0">
              <a:buNone/>
              <a:defRPr sz="4320" b="1"/>
            </a:lvl7pPr>
            <a:lvl8pPr marL="8641080" indent="0">
              <a:buNone/>
              <a:defRPr sz="4320" b="1"/>
            </a:lvl8pPr>
            <a:lvl9pPr marL="9875520" indent="0">
              <a:buNone/>
              <a:defRPr sz="43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0" y="7348220"/>
            <a:ext cx="13994608" cy="10808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0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8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1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1341120"/>
            <a:ext cx="10617040" cy="4693920"/>
          </a:xfrm>
        </p:spPr>
        <p:txBody>
          <a:bodyPr anchor="b"/>
          <a:lstStyle>
            <a:lvl1pPr>
              <a:defRPr sz="8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2896448"/>
            <a:ext cx="16664940" cy="14295967"/>
          </a:xfrm>
        </p:spPr>
        <p:txBody>
          <a:bodyPr/>
          <a:lstStyle>
            <a:lvl1pPr>
              <a:defRPr sz="8640"/>
            </a:lvl1pPr>
            <a:lvl2pPr>
              <a:defRPr sz="7560"/>
            </a:lvl2pPr>
            <a:lvl3pPr>
              <a:defRPr sz="648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9" y="6035040"/>
            <a:ext cx="10617040" cy="11180658"/>
          </a:xfrm>
        </p:spPr>
        <p:txBody>
          <a:bodyPr/>
          <a:lstStyle>
            <a:lvl1pPr marL="0" indent="0">
              <a:buNone/>
              <a:defRPr sz="4320"/>
            </a:lvl1pPr>
            <a:lvl2pPr marL="1234440" indent="0">
              <a:buNone/>
              <a:defRPr sz="3780"/>
            </a:lvl2pPr>
            <a:lvl3pPr marL="2468880" indent="0">
              <a:buNone/>
              <a:defRPr sz="3240"/>
            </a:lvl3pPr>
            <a:lvl4pPr marL="3703320" indent="0">
              <a:buNone/>
              <a:defRPr sz="2700"/>
            </a:lvl4pPr>
            <a:lvl5pPr marL="4937760" indent="0">
              <a:buNone/>
              <a:defRPr sz="2700"/>
            </a:lvl5pPr>
            <a:lvl6pPr marL="6172200" indent="0">
              <a:buNone/>
              <a:defRPr sz="2700"/>
            </a:lvl6pPr>
            <a:lvl7pPr marL="7406640" indent="0">
              <a:buNone/>
              <a:defRPr sz="2700"/>
            </a:lvl7pPr>
            <a:lvl8pPr marL="8641080" indent="0">
              <a:buNone/>
              <a:defRPr sz="2700"/>
            </a:lvl8pPr>
            <a:lvl9pPr marL="9875520" indent="0">
              <a:buNone/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34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1341120"/>
            <a:ext cx="10617040" cy="4693920"/>
          </a:xfrm>
        </p:spPr>
        <p:txBody>
          <a:bodyPr anchor="b"/>
          <a:lstStyle>
            <a:lvl1pPr>
              <a:defRPr sz="8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2896448"/>
            <a:ext cx="16664940" cy="14295967"/>
          </a:xfrm>
        </p:spPr>
        <p:txBody>
          <a:bodyPr anchor="t"/>
          <a:lstStyle>
            <a:lvl1pPr marL="0" indent="0">
              <a:buNone/>
              <a:defRPr sz="8640"/>
            </a:lvl1pPr>
            <a:lvl2pPr marL="1234440" indent="0">
              <a:buNone/>
              <a:defRPr sz="7560"/>
            </a:lvl2pPr>
            <a:lvl3pPr marL="2468880" indent="0">
              <a:buNone/>
              <a:defRPr sz="6480"/>
            </a:lvl3pPr>
            <a:lvl4pPr marL="3703320" indent="0">
              <a:buNone/>
              <a:defRPr sz="5400"/>
            </a:lvl4pPr>
            <a:lvl5pPr marL="4937760" indent="0">
              <a:buNone/>
              <a:defRPr sz="5400"/>
            </a:lvl5pPr>
            <a:lvl6pPr marL="6172200" indent="0">
              <a:buNone/>
              <a:defRPr sz="5400"/>
            </a:lvl6pPr>
            <a:lvl7pPr marL="7406640" indent="0">
              <a:buNone/>
              <a:defRPr sz="5400"/>
            </a:lvl7pPr>
            <a:lvl8pPr marL="8641080" indent="0">
              <a:buNone/>
              <a:defRPr sz="5400"/>
            </a:lvl8pPr>
            <a:lvl9pPr marL="9875520" indent="0">
              <a:buNone/>
              <a:defRPr sz="5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9" y="6035040"/>
            <a:ext cx="10617040" cy="11180658"/>
          </a:xfrm>
        </p:spPr>
        <p:txBody>
          <a:bodyPr/>
          <a:lstStyle>
            <a:lvl1pPr marL="0" indent="0">
              <a:buNone/>
              <a:defRPr sz="4320"/>
            </a:lvl1pPr>
            <a:lvl2pPr marL="1234440" indent="0">
              <a:buNone/>
              <a:defRPr sz="3780"/>
            </a:lvl2pPr>
            <a:lvl3pPr marL="2468880" indent="0">
              <a:buNone/>
              <a:defRPr sz="3240"/>
            </a:lvl3pPr>
            <a:lvl4pPr marL="3703320" indent="0">
              <a:buNone/>
              <a:defRPr sz="2700"/>
            </a:lvl4pPr>
            <a:lvl5pPr marL="4937760" indent="0">
              <a:buNone/>
              <a:defRPr sz="2700"/>
            </a:lvl5pPr>
            <a:lvl6pPr marL="6172200" indent="0">
              <a:buNone/>
              <a:defRPr sz="2700"/>
            </a:lvl6pPr>
            <a:lvl7pPr marL="7406640" indent="0">
              <a:buNone/>
              <a:defRPr sz="2700"/>
            </a:lvl7pPr>
            <a:lvl8pPr marL="8641080" indent="0">
              <a:buNone/>
              <a:defRPr sz="2700"/>
            </a:lvl8pPr>
            <a:lvl9pPr marL="9875520" indent="0">
              <a:buNone/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90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85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0" y="1071033"/>
            <a:ext cx="7098030" cy="1704805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0" y="1071033"/>
            <a:ext cx="20882610" cy="1704805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993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071035"/>
            <a:ext cx="28392120" cy="38883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5355167"/>
            <a:ext cx="28392120" cy="12763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18645295"/>
            <a:ext cx="7406640" cy="1071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18645295"/>
            <a:ext cx="11109960" cy="1071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18645295"/>
            <a:ext cx="7406640" cy="10710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02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2468880" rtl="0" eaLnBrk="1" latinLnBrk="0" hangingPunct="1">
        <a:lnSpc>
          <a:spcPct val="90000"/>
        </a:lnSpc>
        <a:spcBef>
          <a:spcPct val="0"/>
        </a:spcBef>
        <a:buNone/>
        <a:defRPr sz="118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7220" indent="-617220" algn="l" defTabSz="2468880" rtl="0" eaLnBrk="1" latinLnBrk="0" hangingPunct="1">
        <a:lnSpc>
          <a:spcPct val="90000"/>
        </a:lnSpc>
        <a:spcBef>
          <a:spcPts val="27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851660" indent="-617220" algn="l" defTabSz="246888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086100" indent="-617220" algn="l" defTabSz="246888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indent="-617220" algn="l" defTabSz="246888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4pPr>
      <a:lvl5pPr marL="5554980" indent="-617220" algn="l" defTabSz="246888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5pPr>
      <a:lvl6pPr marL="6789420" indent="-617220" algn="l" defTabSz="246888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6pPr>
      <a:lvl7pPr marL="8023860" indent="-617220" algn="l" defTabSz="246888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7pPr>
      <a:lvl8pPr marL="9258300" indent="-617220" algn="l" defTabSz="246888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8pPr>
      <a:lvl9pPr marL="10492740" indent="-617220" algn="l" defTabSz="246888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1pPr>
      <a:lvl2pPr marL="123444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2pPr>
      <a:lvl3pPr marL="246888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3pPr>
      <a:lvl4pPr marL="370332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5pPr>
      <a:lvl6pPr marL="617220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6pPr>
      <a:lvl7pPr marL="740664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7pPr>
      <a:lvl8pPr marL="864108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8pPr>
      <a:lvl9pPr marL="987552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 Same Side Corner Rectangle 17">
            <a:extLst>
              <a:ext uri="{FF2B5EF4-FFF2-40B4-BE49-F238E27FC236}">
                <a16:creationId xmlns:a16="http://schemas.microsoft.com/office/drawing/2014/main" id="{D5F99FAD-1D0B-649F-BA12-F9D40245CDBD}"/>
              </a:ext>
            </a:extLst>
          </p:cNvPr>
          <p:cNvSpPr/>
          <p:nvPr/>
        </p:nvSpPr>
        <p:spPr>
          <a:xfrm flipV="1">
            <a:off x="0" y="-29541"/>
            <a:ext cx="32918400" cy="1569796"/>
          </a:xfrm>
          <a:prstGeom prst="round2Same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2A85E0E-190A-A128-230C-96638E07F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00442" y="230177"/>
            <a:ext cx="5747199" cy="1149439"/>
          </a:xfrm>
          <a:prstGeom prst="rect">
            <a:avLst/>
          </a:prstGeom>
        </p:spPr>
      </p:pic>
      <p:sp>
        <p:nvSpPr>
          <p:cNvPr id="21" name="Shape 84">
            <a:extLst>
              <a:ext uri="{FF2B5EF4-FFF2-40B4-BE49-F238E27FC236}">
                <a16:creationId xmlns:a16="http://schemas.microsoft.com/office/drawing/2014/main" id="{1D2DB1DD-2461-A380-9AF7-F90495217476}"/>
              </a:ext>
            </a:extLst>
          </p:cNvPr>
          <p:cNvSpPr txBox="1"/>
          <p:nvPr/>
        </p:nvSpPr>
        <p:spPr>
          <a:xfrm>
            <a:off x="756920" y="283666"/>
            <a:ext cx="21595975" cy="972810"/>
          </a:xfrm>
          <a:prstGeom prst="rect">
            <a:avLst/>
          </a:prstGeom>
          <a:noFill/>
          <a:ln>
            <a:noFill/>
          </a:ln>
        </p:spPr>
        <p:txBody>
          <a:bodyPr lIns="92779" tIns="46376" rIns="92779" bIns="46376" anchor="ctr" anchorCtr="0">
            <a:noAutofit/>
          </a:bodyPr>
          <a:lstStyle/>
          <a:p>
            <a:pPr lvl="0">
              <a:buSzPct val="25000"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TITLE GOES HERE </a:t>
            </a:r>
          </a:p>
        </p:txBody>
      </p:sp>
      <p:sp>
        <p:nvSpPr>
          <p:cNvPr id="22" name="Shape 80">
            <a:extLst>
              <a:ext uri="{FF2B5EF4-FFF2-40B4-BE49-F238E27FC236}">
                <a16:creationId xmlns:a16="http://schemas.microsoft.com/office/drawing/2014/main" id="{5D8A5D8D-A9F9-3607-E250-A5F0567FCC37}"/>
              </a:ext>
            </a:extLst>
          </p:cNvPr>
          <p:cNvSpPr/>
          <p:nvPr/>
        </p:nvSpPr>
        <p:spPr>
          <a:xfrm>
            <a:off x="0" y="19588657"/>
            <a:ext cx="32918400" cy="562449"/>
          </a:xfrm>
          <a:prstGeom prst="rect">
            <a:avLst/>
          </a:prstGeom>
          <a:solidFill>
            <a:srgbClr val="9F182F"/>
          </a:solidFill>
          <a:ln>
            <a:noFill/>
          </a:ln>
        </p:spPr>
        <p:txBody>
          <a:bodyPr lIns="96803" tIns="48388" rIns="96803" bIns="48388" anchor="ctr" anchorCtr="0">
            <a:noAutofit/>
          </a:bodyPr>
          <a:lstStyle/>
          <a:p>
            <a:endParaRPr sz="243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5F4D31-A1EB-9451-B8DC-D8DB0708F8F4}"/>
              </a:ext>
            </a:extLst>
          </p:cNvPr>
          <p:cNvSpPr/>
          <p:nvPr/>
        </p:nvSpPr>
        <p:spPr>
          <a:xfrm>
            <a:off x="685800" y="2570811"/>
            <a:ext cx="7503885" cy="16572834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8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3238195-0850-BBDF-99E1-AD7C7CFE0270}"/>
              </a:ext>
            </a:extLst>
          </p:cNvPr>
          <p:cNvSpPr/>
          <p:nvPr/>
        </p:nvSpPr>
        <p:spPr>
          <a:xfrm>
            <a:off x="8686799" y="2550740"/>
            <a:ext cx="7501864" cy="16572834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8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73CFD5-9D64-3009-DCFF-7E891B6C6E31}"/>
              </a:ext>
            </a:extLst>
          </p:cNvPr>
          <p:cNvSpPr/>
          <p:nvPr/>
        </p:nvSpPr>
        <p:spPr>
          <a:xfrm>
            <a:off x="24689270" y="2550740"/>
            <a:ext cx="7501864" cy="16572834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8"/>
          </a:p>
        </p:txBody>
      </p:sp>
      <p:sp>
        <p:nvSpPr>
          <p:cNvPr id="30" name="Shape 118">
            <a:extLst>
              <a:ext uri="{FF2B5EF4-FFF2-40B4-BE49-F238E27FC236}">
                <a16:creationId xmlns:a16="http://schemas.microsoft.com/office/drawing/2014/main" id="{17AC940B-97BE-BBE2-BDC1-8854C538797C}"/>
              </a:ext>
            </a:extLst>
          </p:cNvPr>
          <p:cNvSpPr txBox="1"/>
          <p:nvPr/>
        </p:nvSpPr>
        <p:spPr>
          <a:xfrm>
            <a:off x="24951960" y="6897640"/>
            <a:ext cx="6936395" cy="607304"/>
          </a:xfrm>
          <a:prstGeom prst="rect">
            <a:avLst/>
          </a:prstGeom>
          <a:noFill/>
          <a:ln>
            <a:noFill/>
          </a:ln>
        </p:spPr>
        <p:txBody>
          <a:bodyPr lIns="96803" tIns="96803" rIns="96803" bIns="96803" anchor="t" anchorCtr="0">
            <a:noAutofit/>
          </a:bodyPr>
          <a:lstStyle/>
          <a:p>
            <a:pPr>
              <a:spcAft>
                <a:spcPts val="1271"/>
              </a:spcAft>
              <a:buClr>
                <a:schemeClr val="dk1"/>
              </a:buClr>
              <a:buSzPct val="57894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2. Example</a:t>
            </a:r>
          </a:p>
        </p:txBody>
      </p:sp>
      <p:sp>
        <p:nvSpPr>
          <p:cNvPr id="32" name="Shape 120">
            <a:extLst>
              <a:ext uri="{FF2B5EF4-FFF2-40B4-BE49-F238E27FC236}">
                <a16:creationId xmlns:a16="http://schemas.microsoft.com/office/drawing/2014/main" id="{E0B3A45B-BE0B-C70A-8FCF-0D6135392CFF}"/>
              </a:ext>
            </a:extLst>
          </p:cNvPr>
          <p:cNvSpPr txBox="1"/>
          <p:nvPr/>
        </p:nvSpPr>
        <p:spPr>
          <a:xfrm>
            <a:off x="948253" y="18494305"/>
            <a:ext cx="6937101" cy="600995"/>
          </a:xfrm>
          <a:prstGeom prst="rect">
            <a:avLst/>
          </a:prstGeom>
          <a:noFill/>
          <a:ln>
            <a:noFill/>
          </a:ln>
        </p:spPr>
        <p:txBody>
          <a:bodyPr lIns="96803" tIns="96803" rIns="96803" bIns="96803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1. Example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8613202-131C-D40F-4376-5FB36F29FCC6}"/>
              </a:ext>
            </a:extLst>
          </p:cNvPr>
          <p:cNvSpPr txBox="1"/>
          <p:nvPr/>
        </p:nvSpPr>
        <p:spPr>
          <a:xfrm>
            <a:off x="914400" y="4123073"/>
            <a:ext cx="69709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ct val="57894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 goes here. Make sure to stick with the same Calibri font throughout the poster to keep everything looking cohesive.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9AE5DE7-49E7-6A87-9576-8F60A2DDEE07}"/>
              </a:ext>
            </a:extLst>
          </p:cNvPr>
          <p:cNvSpPr txBox="1"/>
          <p:nvPr/>
        </p:nvSpPr>
        <p:spPr>
          <a:xfrm>
            <a:off x="914400" y="8091234"/>
            <a:ext cx="6970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ct val="57894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FD43146-9339-445A-F6F8-4D0DF10FEE81}"/>
              </a:ext>
            </a:extLst>
          </p:cNvPr>
          <p:cNvSpPr txBox="1"/>
          <p:nvPr/>
        </p:nvSpPr>
        <p:spPr>
          <a:xfrm>
            <a:off x="914400" y="11861023"/>
            <a:ext cx="6970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ct val="57894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529B127-50E6-F42C-9991-69C44AA030C9}"/>
              </a:ext>
            </a:extLst>
          </p:cNvPr>
          <p:cNvSpPr txBox="1"/>
          <p:nvPr/>
        </p:nvSpPr>
        <p:spPr>
          <a:xfrm>
            <a:off x="756920" y="1847683"/>
            <a:ext cx="29666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5744">
              <a:buSzPct val="25000"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Author name(s): Author’s institution(s);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Contact author email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1F971EA-1FF5-E37B-37F2-A7FE7BD194FF}"/>
              </a:ext>
            </a:extLst>
          </p:cNvPr>
          <p:cNvSpPr txBox="1"/>
          <p:nvPr/>
        </p:nvSpPr>
        <p:spPr>
          <a:xfrm>
            <a:off x="8915400" y="4186868"/>
            <a:ext cx="6970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ct val="57894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55A021E-D086-167B-A87F-FFC0B0C4D6DE}"/>
              </a:ext>
            </a:extLst>
          </p:cNvPr>
          <p:cNvSpPr txBox="1"/>
          <p:nvPr/>
        </p:nvSpPr>
        <p:spPr>
          <a:xfrm>
            <a:off x="8915400" y="12344258"/>
            <a:ext cx="6970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ct val="57894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4EE4182-157C-12C2-A68D-461AD0B23414}"/>
              </a:ext>
            </a:extLst>
          </p:cNvPr>
          <p:cNvSpPr txBox="1"/>
          <p:nvPr/>
        </p:nvSpPr>
        <p:spPr>
          <a:xfrm>
            <a:off x="24917400" y="9000277"/>
            <a:ext cx="6970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ct val="57894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B6FF6B6-2274-9519-271C-1BF4760FA009}"/>
              </a:ext>
            </a:extLst>
          </p:cNvPr>
          <p:cNvSpPr txBox="1"/>
          <p:nvPr/>
        </p:nvSpPr>
        <p:spPr>
          <a:xfrm>
            <a:off x="24917400" y="17258624"/>
            <a:ext cx="69709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ct val="25000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1. Swartz et al. Spine J 2014;14:996-1004.</a:t>
            </a:r>
          </a:p>
          <a:p>
            <a:pPr lvl="0">
              <a:buSzPct val="25000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2. Swartz et al. J </a:t>
            </a:r>
            <a:r>
              <a:rPr lang="en-US" sz="22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2010;45(6):560-9.</a:t>
            </a:r>
          </a:p>
          <a:p>
            <a:pPr lvl="0">
              <a:buSzPct val="25000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3. Swartz et al. J </a:t>
            </a:r>
            <a:r>
              <a:rPr lang="en-US" sz="22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2009; 44(3):306-31.</a:t>
            </a:r>
          </a:p>
          <a:p>
            <a:pPr lvl="0">
              <a:buSzPct val="25000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4. Gruppen et al. J </a:t>
            </a:r>
            <a:r>
              <a:rPr lang="en-US" sz="22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2012;47(4)421-7.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8C7F18D-0530-1C1C-CE2E-620085E112AB}"/>
              </a:ext>
            </a:extLst>
          </p:cNvPr>
          <p:cNvSpPr txBox="1"/>
          <p:nvPr/>
        </p:nvSpPr>
        <p:spPr>
          <a:xfrm>
            <a:off x="16666535" y="2728935"/>
            <a:ext cx="7545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1. </a:t>
            </a: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graphicFrame>
        <p:nvGraphicFramePr>
          <p:cNvPr id="61" name="Shape 110">
            <a:extLst>
              <a:ext uri="{FF2B5EF4-FFF2-40B4-BE49-F238E27FC236}">
                <a16:creationId xmlns:a16="http://schemas.microsoft.com/office/drawing/2014/main" id="{D4ACD48C-DCBD-1444-597A-0FE1C8C21B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0690397"/>
              </p:ext>
            </p:extLst>
          </p:nvPr>
        </p:nvGraphicFramePr>
        <p:xfrm>
          <a:off x="16663964" y="3484612"/>
          <a:ext cx="7543799" cy="6858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12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6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4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0676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708535"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9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Variable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9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First Trial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9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Last Trial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9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Significance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5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118.5 ± 9.0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90.5 ± 7.7*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P=0.017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672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4.0 ± 0.2*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7085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3.0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1.9 ± 0.3*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95672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91.5 ± 8.5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72.3 ± 8.7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P=0.281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95672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3.1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2.7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P=0.488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95672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P=0.822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905491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19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Abbreviations:</a:t>
                      </a:r>
                      <a:r>
                        <a:rPr lang="en-US" sz="19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</a:t>
                      </a:r>
                      <a:br>
                        <a:rPr lang="en-US" sz="19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9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M-L = medial-lateral; S-I = superior-inferior</a:t>
                      </a:r>
                      <a:endParaRPr lang="en-US" sz="19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68569" marR="68569" marT="68569" marB="68569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graphicFrame>
        <p:nvGraphicFramePr>
          <p:cNvPr id="62" name="Shape 110">
            <a:extLst>
              <a:ext uri="{FF2B5EF4-FFF2-40B4-BE49-F238E27FC236}">
                <a16:creationId xmlns:a16="http://schemas.microsoft.com/office/drawing/2014/main" id="{9A323CCE-1C95-92DF-BD8A-2BD1D672DC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4961128"/>
              </p:ext>
            </p:extLst>
          </p:nvPr>
        </p:nvGraphicFramePr>
        <p:xfrm>
          <a:off x="16663964" y="11649385"/>
          <a:ext cx="7543800" cy="737234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97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4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956">
                  <a:extLst>
                    <a:ext uri="{9D8B030D-6E8A-4147-A177-3AD203B41FA5}">
                      <a16:colId xmlns:a16="http://schemas.microsoft.com/office/drawing/2014/main" val="3778292484"/>
                    </a:ext>
                  </a:extLst>
                </a:gridCol>
                <a:gridCol w="1840673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78314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Variable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Cheek strap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Forehead strap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Significance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683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139.8 ± 9.8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74.1 ± 6.6*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640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3.3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3.9 ± 0.1*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77495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2.9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1.8 ± 0.2*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104640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102.9 ± 7.2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63.4 ± 6.8*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104640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2.4 ± 0.3*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P=0.041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104640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P=0.420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950949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20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Abbreviations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US" sz="20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M-L = medial-lateral; S-I = superior-inferior</a:t>
                      </a:r>
                      <a:endParaRPr lang="en-US" sz="20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68569" marR="68569" marT="68569" marB="68569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F9B93F94-C2FE-E736-AF18-E0F69D54BC02}"/>
              </a:ext>
            </a:extLst>
          </p:cNvPr>
          <p:cNvSpPr/>
          <p:nvPr/>
        </p:nvSpPr>
        <p:spPr>
          <a:xfrm>
            <a:off x="979899" y="13669828"/>
            <a:ext cx="6937101" cy="477643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Photo goes here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EE54734-3557-6E14-4F4B-00130DDD9E27}"/>
              </a:ext>
            </a:extLst>
          </p:cNvPr>
          <p:cNvSpPr txBox="1"/>
          <p:nvPr/>
        </p:nvSpPr>
        <p:spPr>
          <a:xfrm>
            <a:off x="16644763" y="10966168"/>
            <a:ext cx="7545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2. </a:t>
            </a: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216F722-3386-30D0-CF8D-E23DE7D1224F}"/>
              </a:ext>
            </a:extLst>
          </p:cNvPr>
          <p:cNvSpPr/>
          <p:nvPr/>
        </p:nvSpPr>
        <p:spPr>
          <a:xfrm>
            <a:off x="8480944" y="2859622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116919EB-FD1C-1444-319C-4534EBCC18BF}"/>
              </a:ext>
            </a:extLst>
          </p:cNvPr>
          <p:cNvSpPr/>
          <p:nvPr/>
        </p:nvSpPr>
        <p:spPr>
          <a:xfrm>
            <a:off x="479601" y="2833623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225F5E4C-252C-B8AB-709C-23FA41B21610}"/>
              </a:ext>
            </a:extLst>
          </p:cNvPr>
          <p:cNvSpPr/>
          <p:nvPr/>
        </p:nvSpPr>
        <p:spPr>
          <a:xfrm>
            <a:off x="504411" y="6789750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9A85D7DA-AEE1-C3C7-F6C4-F04F21DA3AE5}"/>
              </a:ext>
            </a:extLst>
          </p:cNvPr>
          <p:cNvSpPr/>
          <p:nvPr/>
        </p:nvSpPr>
        <p:spPr>
          <a:xfrm>
            <a:off x="479600" y="10546843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88E63E7D-5630-C278-7088-389986A3DF47}"/>
              </a:ext>
            </a:extLst>
          </p:cNvPr>
          <p:cNvSpPr/>
          <p:nvPr/>
        </p:nvSpPr>
        <p:spPr>
          <a:xfrm>
            <a:off x="8480944" y="11033619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11416224-CD7D-2EB1-BA63-808D3CEC97B2}"/>
              </a:ext>
            </a:extLst>
          </p:cNvPr>
          <p:cNvSpPr/>
          <p:nvPr/>
        </p:nvSpPr>
        <p:spPr>
          <a:xfrm>
            <a:off x="24536400" y="7689780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5DB1A018-5431-D555-7716-16B06F523CA8}"/>
              </a:ext>
            </a:extLst>
          </p:cNvPr>
          <p:cNvSpPr/>
          <p:nvPr/>
        </p:nvSpPr>
        <p:spPr>
          <a:xfrm>
            <a:off x="24536399" y="15966176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REFERENCES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7C93B1BA-83E0-F933-7EAA-6281F5090BA9}"/>
              </a:ext>
            </a:extLst>
          </p:cNvPr>
          <p:cNvSpPr/>
          <p:nvPr/>
        </p:nvSpPr>
        <p:spPr>
          <a:xfrm>
            <a:off x="24959930" y="2878731"/>
            <a:ext cx="6937101" cy="397083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Photo goes here</a:t>
            </a:r>
          </a:p>
        </p:txBody>
      </p:sp>
    </p:spTree>
    <p:extLst>
      <p:ext uri="{BB962C8B-B14F-4D97-AF65-F5344CB8AC3E}">
        <p14:creationId xmlns:p14="http://schemas.microsoft.com/office/powerpoint/2010/main" val="3092519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883</TotalTime>
  <Words>338</Words>
  <Application>Microsoft Macintosh PowerPoint</Application>
  <PresentationFormat>Custom</PresentationFormat>
  <Paragraphs>84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N Lyonnais</dc:creator>
  <cp:lastModifiedBy>Rachel M Clabaugh</cp:lastModifiedBy>
  <cp:revision>113</cp:revision>
  <cp:lastPrinted>2018-11-29T22:27:46Z</cp:lastPrinted>
  <dcterms:created xsi:type="dcterms:W3CDTF">2018-11-20T21:56:21Z</dcterms:created>
  <dcterms:modified xsi:type="dcterms:W3CDTF">2025-08-18T19:43:55Z</dcterms:modified>
</cp:coreProperties>
</file>