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40233600" cy="32918400"/>
  <p:notesSz cx="6858000" cy="9144000"/>
  <p:defaultTextStyle>
    <a:defPPr>
      <a:defRPr lang="en-US"/>
    </a:defPPr>
    <a:lvl1pPr marL="0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1pPr>
    <a:lvl2pPr marL="1867432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2pPr>
    <a:lvl3pPr marL="3734863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3pPr>
    <a:lvl4pPr marL="5602293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4pPr>
    <a:lvl5pPr marL="7469725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5pPr>
    <a:lvl6pPr marL="9337156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6pPr>
    <a:lvl7pPr marL="11204586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7pPr>
    <a:lvl8pPr marL="13072016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8pPr>
    <a:lvl9pPr marL="14939449" algn="l" defTabSz="3734863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81"/>
    <a:srgbClr val="6EC1B2"/>
    <a:srgbClr val="DED3B3"/>
    <a:srgbClr val="76D0BB"/>
    <a:srgbClr val="E8E1D1"/>
    <a:srgbClr val="AA0222"/>
    <a:srgbClr val="008178"/>
    <a:srgbClr val="008E7F"/>
    <a:srgbClr val="A5032E"/>
    <a:srgbClr val="A5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4807"/>
  </p:normalViewPr>
  <p:slideViewPr>
    <p:cSldViewPr snapToGrid="0" snapToObjects="1">
      <p:cViewPr>
        <p:scale>
          <a:sx n="70" d="100"/>
          <a:sy n="70" d="100"/>
        </p:scale>
        <p:origin x="-5656" y="-8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43050" y="1143000"/>
            <a:ext cx="3771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53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05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157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210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262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315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366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418" algn="l" defTabSz="128010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43050" y="1143000"/>
            <a:ext cx="37719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5387345"/>
            <a:ext cx="34198560" cy="11460481"/>
          </a:xfrm>
        </p:spPr>
        <p:txBody>
          <a:bodyPr anchor="b"/>
          <a:lstStyle>
            <a:lvl1pPr algn="ctr">
              <a:defRPr sz="248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17289782"/>
            <a:ext cx="30175200" cy="7947658"/>
          </a:xfrm>
        </p:spPr>
        <p:txBody>
          <a:bodyPr/>
          <a:lstStyle>
            <a:lvl1pPr marL="0" indent="0" algn="ctr">
              <a:buNone/>
              <a:defRPr sz="9939"/>
            </a:lvl1pPr>
            <a:lvl2pPr marL="1893433" indent="0" algn="ctr">
              <a:buNone/>
              <a:defRPr sz="8283"/>
            </a:lvl2pPr>
            <a:lvl3pPr marL="3786865" indent="0" algn="ctr">
              <a:buNone/>
              <a:defRPr sz="7454"/>
            </a:lvl3pPr>
            <a:lvl4pPr marL="5680296" indent="0" algn="ctr">
              <a:buNone/>
              <a:defRPr sz="6626"/>
            </a:lvl4pPr>
            <a:lvl5pPr marL="7573730" indent="0" algn="ctr">
              <a:buNone/>
              <a:defRPr sz="6626"/>
            </a:lvl5pPr>
            <a:lvl6pPr marL="9467163" indent="0" algn="ctr">
              <a:buNone/>
              <a:defRPr sz="6626"/>
            </a:lvl6pPr>
            <a:lvl7pPr marL="11360596" indent="0" algn="ctr">
              <a:buNone/>
              <a:defRPr sz="6626"/>
            </a:lvl7pPr>
            <a:lvl8pPr marL="13254025" indent="0" algn="ctr">
              <a:buNone/>
              <a:defRPr sz="6626"/>
            </a:lvl8pPr>
            <a:lvl9pPr marL="15147458" indent="0" algn="ctr">
              <a:buNone/>
              <a:defRPr sz="662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5107" y="8206752"/>
            <a:ext cx="34701480" cy="13693138"/>
          </a:xfrm>
        </p:spPr>
        <p:txBody>
          <a:bodyPr anchor="b"/>
          <a:lstStyle>
            <a:lvl1pPr>
              <a:defRPr sz="248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5107" y="22029430"/>
            <a:ext cx="34701480" cy="7200898"/>
          </a:xfrm>
        </p:spPr>
        <p:txBody>
          <a:bodyPr/>
          <a:lstStyle>
            <a:lvl1pPr marL="0" indent="0">
              <a:buNone/>
              <a:defRPr sz="9939">
                <a:solidFill>
                  <a:schemeClr val="tx1"/>
                </a:solidFill>
              </a:defRPr>
            </a:lvl1pPr>
            <a:lvl2pPr marL="1893433" indent="0">
              <a:buNone/>
              <a:defRPr sz="8283">
                <a:solidFill>
                  <a:schemeClr val="tx1">
                    <a:tint val="75000"/>
                  </a:schemeClr>
                </a:solidFill>
              </a:defRPr>
            </a:lvl2pPr>
            <a:lvl3pPr marL="3786865" indent="0">
              <a:buNone/>
              <a:defRPr sz="7454">
                <a:solidFill>
                  <a:schemeClr val="tx1">
                    <a:tint val="75000"/>
                  </a:schemeClr>
                </a:solidFill>
              </a:defRPr>
            </a:lvl3pPr>
            <a:lvl4pPr marL="5680296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4pPr>
            <a:lvl5pPr marL="7573730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5pPr>
            <a:lvl6pPr marL="9467163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6pPr>
            <a:lvl7pPr marL="11360596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7pPr>
            <a:lvl8pPr marL="13254025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8pPr>
            <a:lvl9pPr marL="15147458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6060" y="8763003"/>
            <a:ext cx="1709928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68260" y="8763003"/>
            <a:ext cx="1709928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0" y="1752608"/>
            <a:ext cx="347014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1305" y="8069584"/>
            <a:ext cx="17020696" cy="3954778"/>
          </a:xfrm>
        </p:spPr>
        <p:txBody>
          <a:bodyPr anchor="b"/>
          <a:lstStyle>
            <a:lvl1pPr marL="0" indent="0">
              <a:buNone/>
              <a:defRPr sz="9939" b="1"/>
            </a:lvl1pPr>
            <a:lvl2pPr marL="1893433" indent="0">
              <a:buNone/>
              <a:defRPr sz="8283" b="1"/>
            </a:lvl2pPr>
            <a:lvl3pPr marL="3786865" indent="0">
              <a:buNone/>
              <a:defRPr sz="7454" b="1"/>
            </a:lvl3pPr>
            <a:lvl4pPr marL="5680296" indent="0">
              <a:buNone/>
              <a:defRPr sz="6626" b="1"/>
            </a:lvl4pPr>
            <a:lvl5pPr marL="7573730" indent="0">
              <a:buNone/>
              <a:defRPr sz="6626" b="1"/>
            </a:lvl5pPr>
            <a:lvl6pPr marL="9467163" indent="0">
              <a:buNone/>
              <a:defRPr sz="6626" b="1"/>
            </a:lvl6pPr>
            <a:lvl7pPr marL="11360596" indent="0">
              <a:buNone/>
              <a:defRPr sz="6626" b="1"/>
            </a:lvl7pPr>
            <a:lvl8pPr marL="13254025" indent="0">
              <a:buNone/>
              <a:defRPr sz="6626" b="1"/>
            </a:lvl8pPr>
            <a:lvl9pPr marL="15147458" indent="0">
              <a:buNone/>
              <a:defRPr sz="662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1305" y="12024366"/>
            <a:ext cx="17020696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68264" y="8069584"/>
            <a:ext cx="17104520" cy="3954778"/>
          </a:xfrm>
        </p:spPr>
        <p:txBody>
          <a:bodyPr anchor="b"/>
          <a:lstStyle>
            <a:lvl1pPr marL="0" indent="0">
              <a:buNone/>
              <a:defRPr sz="9939" b="1"/>
            </a:lvl1pPr>
            <a:lvl2pPr marL="1893433" indent="0">
              <a:buNone/>
              <a:defRPr sz="8283" b="1"/>
            </a:lvl2pPr>
            <a:lvl3pPr marL="3786865" indent="0">
              <a:buNone/>
              <a:defRPr sz="7454" b="1"/>
            </a:lvl3pPr>
            <a:lvl4pPr marL="5680296" indent="0">
              <a:buNone/>
              <a:defRPr sz="6626" b="1"/>
            </a:lvl4pPr>
            <a:lvl5pPr marL="7573730" indent="0">
              <a:buNone/>
              <a:defRPr sz="6626" b="1"/>
            </a:lvl5pPr>
            <a:lvl6pPr marL="9467163" indent="0">
              <a:buNone/>
              <a:defRPr sz="6626" b="1"/>
            </a:lvl6pPr>
            <a:lvl7pPr marL="11360596" indent="0">
              <a:buNone/>
              <a:defRPr sz="6626" b="1"/>
            </a:lvl7pPr>
            <a:lvl8pPr marL="13254025" indent="0">
              <a:buNone/>
              <a:defRPr sz="6626" b="1"/>
            </a:lvl8pPr>
            <a:lvl9pPr marL="15147458" indent="0">
              <a:buNone/>
              <a:defRPr sz="662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68264" y="12024366"/>
            <a:ext cx="17104520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2" y="2194560"/>
            <a:ext cx="12976383" cy="7680960"/>
          </a:xfrm>
        </p:spPr>
        <p:txBody>
          <a:bodyPr anchor="b"/>
          <a:lstStyle>
            <a:lvl1pPr>
              <a:defRPr sz="1325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4520" y="4739653"/>
            <a:ext cx="20368260" cy="23393401"/>
          </a:xfrm>
        </p:spPr>
        <p:txBody>
          <a:bodyPr/>
          <a:lstStyle>
            <a:lvl1pPr>
              <a:defRPr sz="13253"/>
            </a:lvl1pPr>
            <a:lvl2pPr>
              <a:defRPr sz="11596"/>
            </a:lvl2pPr>
            <a:lvl3pPr>
              <a:defRPr sz="9939"/>
            </a:lvl3pPr>
            <a:lvl4pPr>
              <a:defRPr sz="8283"/>
            </a:lvl4pPr>
            <a:lvl5pPr>
              <a:defRPr sz="8283"/>
            </a:lvl5pPr>
            <a:lvl6pPr>
              <a:defRPr sz="8283"/>
            </a:lvl6pPr>
            <a:lvl7pPr>
              <a:defRPr sz="8283"/>
            </a:lvl7pPr>
            <a:lvl8pPr>
              <a:defRPr sz="8283"/>
            </a:lvl8pPr>
            <a:lvl9pPr>
              <a:defRPr sz="828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2" y="9875520"/>
            <a:ext cx="12976383" cy="18295622"/>
          </a:xfrm>
        </p:spPr>
        <p:txBody>
          <a:bodyPr/>
          <a:lstStyle>
            <a:lvl1pPr marL="0" indent="0">
              <a:buNone/>
              <a:defRPr sz="6626"/>
            </a:lvl1pPr>
            <a:lvl2pPr marL="1893433" indent="0">
              <a:buNone/>
              <a:defRPr sz="5798"/>
            </a:lvl2pPr>
            <a:lvl3pPr marL="3786865" indent="0">
              <a:buNone/>
              <a:defRPr sz="4970"/>
            </a:lvl3pPr>
            <a:lvl4pPr marL="5680296" indent="0">
              <a:buNone/>
              <a:defRPr sz="4142"/>
            </a:lvl4pPr>
            <a:lvl5pPr marL="7573730" indent="0">
              <a:buNone/>
              <a:defRPr sz="4142"/>
            </a:lvl5pPr>
            <a:lvl6pPr marL="9467163" indent="0">
              <a:buNone/>
              <a:defRPr sz="4142"/>
            </a:lvl6pPr>
            <a:lvl7pPr marL="11360596" indent="0">
              <a:buNone/>
              <a:defRPr sz="4142"/>
            </a:lvl7pPr>
            <a:lvl8pPr marL="13254025" indent="0">
              <a:buNone/>
              <a:defRPr sz="4142"/>
            </a:lvl8pPr>
            <a:lvl9pPr marL="15147458" indent="0">
              <a:buNone/>
              <a:defRPr sz="414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2" y="2194560"/>
            <a:ext cx="12976383" cy="7680960"/>
          </a:xfrm>
        </p:spPr>
        <p:txBody>
          <a:bodyPr anchor="b"/>
          <a:lstStyle>
            <a:lvl1pPr>
              <a:defRPr sz="1325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04520" y="4739653"/>
            <a:ext cx="20368260" cy="23393401"/>
          </a:xfrm>
        </p:spPr>
        <p:txBody>
          <a:bodyPr anchor="t"/>
          <a:lstStyle>
            <a:lvl1pPr marL="0" indent="0">
              <a:buNone/>
              <a:defRPr sz="13253"/>
            </a:lvl1pPr>
            <a:lvl2pPr marL="1893433" indent="0">
              <a:buNone/>
              <a:defRPr sz="11596"/>
            </a:lvl2pPr>
            <a:lvl3pPr marL="3786865" indent="0">
              <a:buNone/>
              <a:defRPr sz="9939"/>
            </a:lvl3pPr>
            <a:lvl4pPr marL="5680296" indent="0">
              <a:buNone/>
              <a:defRPr sz="8283"/>
            </a:lvl4pPr>
            <a:lvl5pPr marL="7573730" indent="0">
              <a:buNone/>
              <a:defRPr sz="8283"/>
            </a:lvl5pPr>
            <a:lvl6pPr marL="9467163" indent="0">
              <a:buNone/>
              <a:defRPr sz="8283"/>
            </a:lvl6pPr>
            <a:lvl7pPr marL="11360596" indent="0">
              <a:buNone/>
              <a:defRPr sz="8283"/>
            </a:lvl7pPr>
            <a:lvl8pPr marL="13254025" indent="0">
              <a:buNone/>
              <a:defRPr sz="8283"/>
            </a:lvl8pPr>
            <a:lvl9pPr marL="15147458" indent="0">
              <a:buNone/>
              <a:defRPr sz="828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2" y="9875520"/>
            <a:ext cx="12976383" cy="18295622"/>
          </a:xfrm>
        </p:spPr>
        <p:txBody>
          <a:bodyPr/>
          <a:lstStyle>
            <a:lvl1pPr marL="0" indent="0">
              <a:buNone/>
              <a:defRPr sz="6626"/>
            </a:lvl1pPr>
            <a:lvl2pPr marL="1893433" indent="0">
              <a:buNone/>
              <a:defRPr sz="5798"/>
            </a:lvl2pPr>
            <a:lvl3pPr marL="3786865" indent="0">
              <a:buNone/>
              <a:defRPr sz="4970"/>
            </a:lvl3pPr>
            <a:lvl4pPr marL="5680296" indent="0">
              <a:buNone/>
              <a:defRPr sz="4142"/>
            </a:lvl4pPr>
            <a:lvl5pPr marL="7573730" indent="0">
              <a:buNone/>
              <a:defRPr sz="4142"/>
            </a:lvl5pPr>
            <a:lvl6pPr marL="9467163" indent="0">
              <a:buNone/>
              <a:defRPr sz="4142"/>
            </a:lvl6pPr>
            <a:lvl7pPr marL="11360596" indent="0">
              <a:buNone/>
              <a:defRPr sz="4142"/>
            </a:lvl7pPr>
            <a:lvl8pPr marL="13254025" indent="0">
              <a:buNone/>
              <a:defRPr sz="4142"/>
            </a:lvl8pPr>
            <a:lvl9pPr marL="15147458" indent="0">
              <a:buNone/>
              <a:defRPr sz="414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92174" y="1752600"/>
            <a:ext cx="867537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6064" y="1752600"/>
            <a:ext cx="2552319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6060" y="1752608"/>
            <a:ext cx="347014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6060" y="8763003"/>
            <a:ext cx="34701480" cy="20886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6060" y="30510494"/>
            <a:ext cx="905256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27380" y="30510494"/>
            <a:ext cx="1357884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414980" y="30510494"/>
            <a:ext cx="905256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786865" rtl="0" eaLnBrk="1" latinLnBrk="0" hangingPunct="1">
        <a:lnSpc>
          <a:spcPct val="90000"/>
        </a:lnSpc>
        <a:spcBef>
          <a:spcPct val="0"/>
        </a:spcBef>
        <a:buNone/>
        <a:defRPr sz="182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6715" indent="-946715" algn="l" defTabSz="3786865" rtl="0" eaLnBrk="1" latinLnBrk="0" hangingPunct="1">
        <a:lnSpc>
          <a:spcPct val="90000"/>
        </a:lnSpc>
        <a:spcBef>
          <a:spcPts val="4142"/>
        </a:spcBef>
        <a:buFont typeface="Arial" panose="020B0604020202020204" pitchFamily="34" charset="0"/>
        <a:buChar char="•"/>
        <a:defRPr sz="11596" kern="1200">
          <a:solidFill>
            <a:schemeClr val="tx1"/>
          </a:solidFill>
          <a:latin typeface="+mn-lt"/>
          <a:ea typeface="+mn-ea"/>
          <a:cs typeface="+mn-cs"/>
        </a:defRPr>
      </a:lvl1pPr>
      <a:lvl2pPr marL="2840147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9939" kern="1200">
          <a:solidFill>
            <a:schemeClr val="tx1"/>
          </a:solidFill>
          <a:latin typeface="+mn-lt"/>
          <a:ea typeface="+mn-ea"/>
          <a:cs typeface="+mn-cs"/>
        </a:defRPr>
      </a:lvl2pPr>
      <a:lvl3pPr marL="4733580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8283" kern="1200">
          <a:solidFill>
            <a:schemeClr val="tx1"/>
          </a:solidFill>
          <a:latin typeface="+mn-lt"/>
          <a:ea typeface="+mn-ea"/>
          <a:cs typeface="+mn-cs"/>
        </a:defRPr>
      </a:lvl3pPr>
      <a:lvl4pPr marL="6627013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4pPr>
      <a:lvl5pPr marL="8520445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5pPr>
      <a:lvl6pPr marL="10413878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6pPr>
      <a:lvl7pPr marL="12307310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7pPr>
      <a:lvl8pPr marL="14200743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8pPr>
      <a:lvl9pPr marL="16094176" indent="-946715" algn="l" defTabSz="3786865" rtl="0" eaLnBrk="1" latinLnBrk="0" hangingPunct="1">
        <a:lnSpc>
          <a:spcPct val="90000"/>
        </a:lnSpc>
        <a:spcBef>
          <a:spcPts val="2072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1pPr>
      <a:lvl2pPr marL="1893433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2pPr>
      <a:lvl3pPr marL="3786865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3pPr>
      <a:lvl4pPr marL="5680296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4pPr>
      <a:lvl5pPr marL="7573730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5pPr>
      <a:lvl6pPr marL="9467163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6pPr>
      <a:lvl7pPr marL="11360596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7pPr>
      <a:lvl8pPr marL="13254025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8pPr>
      <a:lvl9pPr marL="15147458" algn="l" defTabSz="3786865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4D6E19C3-9DED-8AA3-B0E1-A5AD61E78C16}"/>
              </a:ext>
            </a:extLst>
          </p:cNvPr>
          <p:cNvSpPr/>
          <p:nvPr/>
        </p:nvSpPr>
        <p:spPr>
          <a:xfrm flipV="1">
            <a:off x="0" y="0"/>
            <a:ext cx="40224414" cy="4602806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E52934-6A07-F9CB-95E2-4F9B16B9D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2025" y="1230197"/>
            <a:ext cx="11430004" cy="2286000"/>
          </a:xfrm>
          <a:prstGeom prst="rect">
            <a:avLst/>
          </a:prstGeom>
        </p:spPr>
      </p:pic>
      <p:sp>
        <p:nvSpPr>
          <p:cNvPr id="17" name="Shape 84">
            <a:extLst>
              <a:ext uri="{FF2B5EF4-FFF2-40B4-BE49-F238E27FC236}">
                <a16:creationId xmlns:a16="http://schemas.microsoft.com/office/drawing/2014/main" id="{C2D95F4D-BB5D-B9EF-A296-E7F3AC32D340}"/>
              </a:ext>
            </a:extLst>
          </p:cNvPr>
          <p:cNvSpPr txBox="1"/>
          <p:nvPr/>
        </p:nvSpPr>
        <p:spPr>
          <a:xfrm>
            <a:off x="932214" y="1242040"/>
            <a:ext cx="28794634" cy="2034137"/>
          </a:xfrm>
          <a:prstGeom prst="rect">
            <a:avLst/>
          </a:prstGeom>
          <a:noFill/>
          <a:ln>
            <a:noFill/>
          </a:ln>
        </p:spPr>
        <p:txBody>
          <a:bodyPr lIns="123706" tIns="61835" rIns="123706" bIns="61835" anchor="ctr" anchorCtr="0">
            <a:noAutofit/>
          </a:bodyPr>
          <a:lstStyle/>
          <a:p>
            <a:pPr lvl="0">
              <a:buSzPct val="25000"/>
            </a:pPr>
            <a:r>
              <a:rPr lang="en-US" sz="8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</a:t>
            </a:r>
          </a:p>
        </p:txBody>
      </p:sp>
      <p:sp>
        <p:nvSpPr>
          <p:cNvPr id="18" name="Shape 80">
            <a:extLst>
              <a:ext uri="{FF2B5EF4-FFF2-40B4-BE49-F238E27FC236}">
                <a16:creationId xmlns:a16="http://schemas.microsoft.com/office/drawing/2014/main" id="{1E4E4AE3-FE87-FB15-A5E0-ABC622D01C5E}"/>
              </a:ext>
            </a:extLst>
          </p:cNvPr>
          <p:cNvSpPr/>
          <p:nvPr/>
        </p:nvSpPr>
        <p:spPr>
          <a:xfrm>
            <a:off x="0" y="31987732"/>
            <a:ext cx="40233599" cy="914400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129071" tIns="64519" rIns="129071" bIns="64519" anchor="ctr" anchorCtr="0">
            <a:noAutofit/>
          </a:bodyPr>
          <a:lstStyle/>
          <a:p>
            <a:endParaRPr sz="3248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145110-CBA3-25C9-99B2-448BF433D2C3}"/>
              </a:ext>
            </a:extLst>
          </p:cNvPr>
          <p:cNvSpPr/>
          <p:nvPr/>
        </p:nvSpPr>
        <p:spPr>
          <a:xfrm>
            <a:off x="1056891" y="5943600"/>
            <a:ext cx="8692666" cy="25146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5E47B3-1F47-F3EE-543B-22F15822EEB2}"/>
              </a:ext>
            </a:extLst>
          </p:cNvPr>
          <p:cNvSpPr/>
          <p:nvPr/>
        </p:nvSpPr>
        <p:spPr>
          <a:xfrm>
            <a:off x="18651848" y="5943600"/>
            <a:ext cx="10287000" cy="2514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AE0847-E699-9384-8BC1-1429766D7F61}"/>
              </a:ext>
            </a:extLst>
          </p:cNvPr>
          <p:cNvSpPr/>
          <p:nvPr/>
        </p:nvSpPr>
        <p:spPr>
          <a:xfrm>
            <a:off x="30541043" y="5943600"/>
            <a:ext cx="8696667" cy="25146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/>
          </a:p>
        </p:txBody>
      </p:sp>
      <p:sp>
        <p:nvSpPr>
          <p:cNvPr id="41" name="Shape 120">
            <a:extLst>
              <a:ext uri="{FF2B5EF4-FFF2-40B4-BE49-F238E27FC236}">
                <a16:creationId xmlns:a16="http://schemas.microsoft.com/office/drawing/2014/main" id="{6761EAFD-55CF-D4D9-A9C3-5678C6EDF9A3}"/>
              </a:ext>
            </a:extLst>
          </p:cNvPr>
          <p:cNvSpPr txBox="1"/>
          <p:nvPr/>
        </p:nvSpPr>
        <p:spPr>
          <a:xfrm>
            <a:off x="1397699" y="30038040"/>
            <a:ext cx="9294607" cy="801326"/>
          </a:xfrm>
          <a:prstGeom prst="rect">
            <a:avLst/>
          </a:prstGeom>
          <a:noFill/>
          <a:ln>
            <a:noFill/>
          </a:ln>
        </p:spPr>
        <p:txBody>
          <a:bodyPr lIns="129071" tIns="129071" rIns="129071" bIns="129071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</a:t>
            </a:r>
            <a:r>
              <a:rPr lang="en-US" sz="3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AF1511-ED2C-F6BC-C69A-86CF2D379FC4}"/>
              </a:ext>
            </a:extLst>
          </p:cNvPr>
          <p:cNvSpPr txBox="1"/>
          <p:nvPr/>
        </p:nvSpPr>
        <p:spPr>
          <a:xfrm>
            <a:off x="1309878" y="8067352"/>
            <a:ext cx="8146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8C9205A-6713-BA4B-45DB-81674DE84B83}"/>
              </a:ext>
            </a:extLst>
          </p:cNvPr>
          <p:cNvSpPr txBox="1"/>
          <p:nvPr/>
        </p:nvSpPr>
        <p:spPr>
          <a:xfrm>
            <a:off x="1297909" y="14422670"/>
            <a:ext cx="8191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graphicFrame>
        <p:nvGraphicFramePr>
          <p:cNvPr id="44" name="Shape 110">
            <a:extLst>
              <a:ext uri="{FF2B5EF4-FFF2-40B4-BE49-F238E27FC236}">
                <a16:creationId xmlns:a16="http://schemas.microsoft.com/office/drawing/2014/main" id="{1AEA5E09-654B-5DE8-6D8A-2084C3A84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7840575"/>
              </p:ext>
            </p:extLst>
          </p:nvPr>
        </p:nvGraphicFramePr>
        <p:xfrm>
          <a:off x="19776773" y="7413176"/>
          <a:ext cx="10058400" cy="914400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1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5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4235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944714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71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94471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207321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2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45" name="Shape 110">
            <a:extLst>
              <a:ext uri="{FF2B5EF4-FFF2-40B4-BE49-F238E27FC236}">
                <a16:creationId xmlns:a16="http://schemas.microsoft.com/office/drawing/2014/main" id="{0CCC0903-0A19-10B5-6838-E68533B715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5826638"/>
              </p:ext>
            </p:extLst>
          </p:nvPr>
        </p:nvGraphicFramePr>
        <p:xfrm>
          <a:off x="19776773" y="19626946"/>
          <a:ext cx="10058400" cy="98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9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6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274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2454231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10441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57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103327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267932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6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2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2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E4DC95AC-47F5-2D49-BD83-55D52F194F45}"/>
              </a:ext>
            </a:extLst>
          </p:cNvPr>
          <p:cNvSpPr txBox="1"/>
          <p:nvPr/>
        </p:nvSpPr>
        <p:spPr>
          <a:xfrm>
            <a:off x="927748" y="4920677"/>
            <a:ext cx="383828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26552">
              <a:buSzPct val="25000"/>
            </a:pPr>
            <a:r>
              <a:rPr lang="en-US" sz="30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F36E14-FE4C-BDFE-FDC3-FFAD4295E2DD}"/>
              </a:ext>
            </a:extLst>
          </p:cNvPr>
          <p:cNvSpPr txBox="1"/>
          <p:nvPr/>
        </p:nvSpPr>
        <p:spPr>
          <a:xfrm>
            <a:off x="30938005" y="28642292"/>
            <a:ext cx="80525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D0E7333-E187-40C4-A2F8-632BDA3886B1}"/>
              </a:ext>
            </a:extLst>
          </p:cNvPr>
          <p:cNvSpPr txBox="1"/>
          <p:nvPr/>
        </p:nvSpPr>
        <p:spPr>
          <a:xfrm>
            <a:off x="19776772" y="6498776"/>
            <a:ext cx="1005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E3ED6A-8A74-5473-5E60-C97A594D41F5}"/>
              </a:ext>
            </a:extLst>
          </p:cNvPr>
          <p:cNvSpPr txBox="1"/>
          <p:nvPr/>
        </p:nvSpPr>
        <p:spPr>
          <a:xfrm>
            <a:off x="19776772" y="18712546"/>
            <a:ext cx="1005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0F0DF2-E04A-7ED1-B8C9-9690338EC3C4}"/>
              </a:ext>
            </a:extLst>
          </p:cNvPr>
          <p:cNvSpPr txBox="1"/>
          <p:nvPr/>
        </p:nvSpPr>
        <p:spPr>
          <a:xfrm>
            <a:off x="1297909" y="20219026"/>
            <a:ext cx="8158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5" name="Shape 120">
            <a:extLst>
              <a:ext uri="{FF2B5EF4-FFF2-40B4-BE49-F238E27FC236}">
                <a16:creationId xmlns:a16="http://schemas.microsoft.com/office/drawing/2014/main" id="{11D86772-A6E3-CB25-5201-DE2081BF7C8C}"/>
              </a:ext>
            </a:extLst>
          </p:cNvPr>
          <p:cNvSpPr txBox="1"/>
          <p:nvPr/>
        </p:nvSpPr>
        <p:spPr>
          <a:xfrm>
            <a:off x="30907056" y="12647087"/>
            <a:ext cx="9294607" cy="801326"/>
          </a:xfrm>
          <a:prstGeom prst="rect">
            <a:avLst/>
          </a:prstGeom>
          <a:noFill/>
          <a:ln>
            <a:noFill/>
          </a:ln>
        </p:spPr>
        <p:txBody>
          <a:bodyPr lIns="129071" tIns="129071" rIns="129071" bIns="129071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</a:t>
            </a:r>
            <a:r>
              <a:rPr lang="en-US" sz="3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550654C-60BF-FCA0-BA12-010B148F5223}"/>
              </a:ext>
            </a:extLst>
          </p:cNvPr>
          <p:cNvSpPr txBox="1"/>
          <p:nvPr/>
        </p:nvSpPr>
        <p:spPr>
          <a:xfrm>
            <a:off x="30938004" y="21297547"/>
            <a:ext cx="8052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DAC1D6-0348-2439-0DD6-E6B292569315}"/>
              </a:ext>
            </a:extLst>
          </p:cNvPr>
          <p:cNvSpPr txBox="1"/>
          <p:nvPr/>
        </p:nvSpPr>
        <p:spPr>
          <a:xfrm>
            <a:off x="30938004" y="15131207"/>
            <a:ext cx="799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4151C11A-B4D3-5FE9-D5D2-297FE9279462}"/>
              </a:ext>
            </a:extLst>
          </p:cNvPr>
          <p:cNvSpPr/>
          <p:nvPr/>
        </p:nvSpPr>
        <p:spPr>
          <a:xfrm>
            <a:off x="766265" y="6598284"/>
            <a:ext cx="8692665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E85FA642-652A-FCC5-3BE8-8D0156B05D70}"/>
              </a:ext>
            </a:extLst>
          </p:cNvPr>
          <p:cNvSpPr/>
          <p:nvPr/>
        </p:nvSpPr>
        <p:spPr>
          <a:xfrm>
            <a:off x="817065" y="12932656"/>
            <a:ext cx="8692665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F758FA6D-8C8E-2ACA-8235-744F5177C978}"/>
              </a:ext>
            </a:extLst>
          </p:cNvPr>
          <p:cNvSpPr/>
          <p:nvPr/>
        </p:nvSpPr>
        <p:spPr>
          <a:xfrm>
            <a:off x="867865" y="18731670"/>
            <a:ext cx="8692665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E3BB9095-820B-8C49-4B03-8EA55010E9EE}"/>
              </a:ext>
            </a:extLst>
          </p:cNvPr>
          <p:cNvSpPr/>
          <p:nvPr/>
        </p:nvSpPr>
        <p:spPr>
          <a:xfrm>
            <a:off x="30293921" y="13650081"/>
            <a:ext cx="8696667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5361F4BC-F75A-B885-3AE5-1788EE823B68}"/>
              </a:ext>
            </a:extLst>
          </p:cNvPr>
          <p:cNvSpPr/>
          <p:nvPr/>
        </p:nvSpPr>
        <p:spPr>
          <a:xfrm>
            <a:off x="30344721" y="19812513"/>
            <a:ext cx="8696667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A041D840-EDE1-09B4-9AA1-92CCEF986AE6}"/>
              </a:ext>
            </a:extLst>
          </p:cNvPr>
          <p:cNvSpPr/>
          <p:nvPr/>
        </p:nvSpPr>
        <p:spPr>
          <a:xfrm>
            <a:off x="30395521" y="27181797"/>
            <a:ext cx="8696667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REFERENCES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E9037C33-4CCD-18D6-E9D0-6A739010FE1D}"/>
              </a:ext>
            </a:extLst>
          </p:cNvPr>
          <p:cNvSpPr/>
          <p:nvPr/>
        </p:nvSpPr>
        <p:spPr>
          <a:xfrm>
            <a:off x="30774503" y="6274432"/>
            <a:ext cx="8158409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0B293B4-A918-361A-160C-87DEE85F4D88}"/>
              </a:ext>
            </a:extLst>
          </p:cNvPr>
          <p:cNvSpPr/>
          <p:nvPr/>
        </p:nvSpPr>
        <p:spPr>
          <a:xfrm>
            <a:off x="10391076" y="5943600"/>
            <a:ext cx="8712798" cy="25146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A771D253-8D20-B74E-EEDD-A27FAEEE5D07}"/>
              </a:ext>
            </a:extLst>
          </p:cNvPr>
          <p:cNvSpPr/>
          <p:nvPr/>
        </p:nvSpPr>
        <p:spPr>
          <a:xfrm>
            <a:off x="10109286" y="6620055"/>
            <a:ext cx="8712798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C151001-DEBE-623D-96B0-15DEE67DB7A7}"/>
              </a:ext>
            </a:extLst>
          </p:cNvPr>
          <p:cNvSpPr/>
          <p:nvPr/>
        </p:nvSpPr>
        <p:spPr>
          <a:xfrm>
            <a:off x="10160086" y="17166915"/>
            <a:ext cx="8712798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3AD1BF-23D0-392E-745B-9A860087E713}"/>
              </a:ext>
            </a:extLst>
          </p:cNvPr>
          <p:cNvSpPr txBox="1"/>
          <p:nvPr/>
        </p:nvSpPr>
        <p:spPr>
          <a:xfrm>
            <a:off x="10651241" y="8077667"/>
            <a:ext cx="8038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E3183C-3D48-A127-15EC-41CD5787E6EC}"/>
              </a:ext>
            </a:extLst>
          </p:cNvPr>
          <p:cNvSpPr txBox="1"/>
          <p:nvPr/>
        </p:nvSpPr>
        <p:spPr>
          <a:xfrm>
            <a:off x="10651241" y="18653289"/>
            <a:ext cx="8161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0C5157AF-4296-772F-05B7-6D70B0A79067}"/>
              </a:ext>
            </a:extLst>
          </p:cNvPr>
          <p:cNvSpPr/>
          <p:nvPr/>
        </p:nvSpPr>
        <p:spPr>
          <a:xfrm>
            <a:off x="1331169" y="23730339"/>
            <a:ext cx="8158409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Horizontal4'x3'" id="{0751EB30-54B4-E44E-8D95-B641FF5BF4E6}" vid="{A7F2CFBB-E5B0-9642-967A-F69373E18C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665</TotalTime>
  <Words>341</Words>
  <Application>Microsoft Macintosh PowerPoint</Application>
  <PresentationFormat>Custom</PresentationFormat>
  <Paragraphs>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26</cp:revision>
  <cp:lastPrinted>2018-11-29T22:26:46Z</cp:lastPrinted>
  <dcterms:created xsi:type="dcterms:W3CDTF">2018-11-29T22:00:36Z</dcterms:created>
  <dcterms:modified xsi:type="dcterms:W3CDTF">2025-08-18T19:42:50Z</dcterms:modified>
</cp:coreProperties>
</file>