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1pPr>
    <a:lvl2pPr marL="186744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2pPr>
    <a:lvl3pPr marL="373489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3pPr>
    <a:lvl4pPr marL="560233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4pPr>
    <a:lvl5pPr marL="746978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5pPr>
    <a:lvl6pPr marL="9337226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6pPr>
    <a:lvl7pPr marL="11204670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7pPr>
    <a:lvl8pPr marL="1307211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8pPr>
    <a:lvl9pPr marL="1493956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8F1"/>
    <a:srgbClr val="9F182F"/>
    <a:srgbClr val="A5032E"/>
    <a:srgbClr val="007D81"/>
    <a:srgbClr val="6EC1B2"/>
    <a:srgbClr val="DED3B3"/>
    <a:srgbClr val="76D0BB"/>
    <a:srgbClr val="E8E1D1"/>
    <a:srgbClr val="AA0222"/>
    <a:srgbClr val="008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70"/>
    <p:restoredTop sz="94807"/>
  </p:normalViewPr>
  <p:slideViewPr>
    <p:cSldViewPr snapToGrid="0" snapToObjects="1">
      <p:cViewPr>
        <p:scale>
          <a:sx n="70" d="100"/>
          <a:sy n="70" d="100"/>
        </p:scale>
        <p:origin x="-7264" y="-3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DF20-7808-B545-8029-0965F2054EB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D9B2B-5920-C040-B1F4-499A2CA3A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1pPr>
    <a:lvl2pPr marL="640058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2pPr>
    <a:lvl3pPr marL="1280115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3pPr>
    <a:lvl4pPr marL="1920171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4pPr>
    <a:lvl5pPr marL="2560229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5pPr>
    <a:lvl6pPr marL="3200286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6pPr>
    <a:lvl7pPr marL="3840344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7pPr>
    <a:lvl8pPr marL="4480400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8pPr>
    <a:lvl9pPr marL="5120457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53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D9B2B-5920-C040-B1F4-499A2CA3A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4"/>
            <a:ext cx="37307520" cy="11460481"/>
          </a:xfrm>
        </p:spPr>
        <p:txBody>
          <a:bodyPr anchor="b"/>
          <a:lstStyle>
            <a:lvl1pPr algn="ctr">
              <a:defRPr sz="248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9939"/>
            </a:lvl1pPr>
            <a:lvl2pPr marL="1893425" indent="0" algn="ctr">
              <a:buNone/>
              <a:defRPr sz="8283"/>
            </a:lvl2pPr>
            <a:lvl3pPr marL="3786850" indent="0" algn="ctr">
              <a:buNone/>
              <a:defRPr sz="7454"/>
            </a:lvl3pPr>
            <a:lvl4pPr marL="5680274" indent="0" algn="ctr">
              <a:buNone/>
              <a:defRPr sz="6626"/>
            </a:lvl4pPr>
            <a:lvl5pPr marL="7573700" indent="0" algn="ctr">
              <a:buNone/>
              <a:defRPr sz="6626"/>
            </a:lvl5pPr>
            <a:lvl6pPr marL="9467125" indent="0" algn="ctr">
              <a:buNone/>
              <a:defRPr sz="6626"/>
            </a:lvl6pPr>
            <a:lvl7pPr marL="11360550" indent="0" algn="ctr">
              <a:buNone/>
              <a:defRPr sz="6626"/>
            </a:lvl7pPr>
            <a:lvl8pPr marL="13253972" indent="0" algn="ctr">
              <a:buNone/>
              <a:defRPr sz="6626"/>
            </a:lvl8pPr>
            <a:lvl9pPr marL="15147397" indent="0" algn="ctr">
              <a:buNone/>
              <a:defRPr sz="662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3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51"/>
            <a:ext cx="37856160" cy="13693138"/>
          </a:xfrm>
        </p:spPr>
        <p:txBody>
          <a:bodyPr anchor="b"/>
          <a:lstStyle>
            <a:lvl1pPr>
              <a:defRPr sz="248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30"/>
            <a:ext cx="37856160" cy="7200898"/>
          </a:xfrm>
        </p:spPr>
        <p:txBody>
          <a:bodyPr/>
          <a:lstStyle>
            <a:lvl1pPr marL="0" indent="0">
              <a:buNone/>
              <a:defRPr sz="9939">
                <a:solidFill>
                  <a:schemeClr val="tx1"/>
                </a:solidFill>
              </a:defRPr>
            </a:lvl1pPr>
            <a:lvl2pPr marL="1893425" indent="0">
              <a:buNone/>
              <a:defRPr sz="8283">
                <a:solidFill>
                  <a:schemeClr val="tx1">
                    <a:tint val="75000"/>
                  </a:schemeClr>
                </a:solidFill>
              </a:defRPr>
            </a:lvl2pPr>
            <a:lvl3pPr marL="3786850" indent="0">
              <a:buNone/>
              <a:defRPr sz="7454">
                <a:solidFill>
                  <a:schemeClr val="tx1">
                    <a:tint val="75000"/>
                  </a:schemeClr>
                </a:solidFill>
              </a:defRPr>
            </a:lvl3pPr>
            <a:lvl4pPr marL="5680274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4pPr>
            <a:lvl5pPr marL="7573700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5pPr>
            <a:lvl6pPr marL="9467125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6pPr>
            <a:lvl7pPr marL="11360550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7pPr>
            <a:lvl8pPr marL="13253972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8pPr>
            <a:lvl9pPr marL="15147397" indent="0">
              <a:buNone/>
              <a:defRPr sz="662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2"/>
            <a:ext cx="18653760" cy="20886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2"/>
            <a:ext cx="18653760" cy="20886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6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6" y="1752608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3"/>
            <a:ext cx="18568032" cy="3954778"/>
          </a:xfrm>
        </p:spPr>
        <p:txBody>
          <a:bodyPr anchor="b"/>
          <a:lstStyle>
            <a:lvl1pPr marL="0" indent="0">
              <a:buNone/>
              <a:defRPr sz="9939" b="1"/>
            </a:lvl1pPr>
            <a:lvl2pPr marL="1893425" indent="0">
              <a:buNone/>
              <a:defRPr sz="8283" b="1"/>
            </a:lvl2pPr>
            <a:lvl3pPr marL="3786850" indent="0">
              <a:buNone/>
              <a:defRPr sz="7454" b="1"/>
            </a:lvl3pPr>
            <a:lvl4pPr marL="5680274" indent="0">
              <a:buNone/>
              <a:defRPr sz="6626" b="1"/>
            </a:lvl4pPr>
            <a:lvl5pPr marL="7573700" indent="0">
              <a:buNone/>
              <a:defRPr sz="6626" b="1"/>
            </a:lvl5pPr>
            <a:lvl6pPr marL="9467125" indent="0">
              <a:buNone/>
              <a:defRPr sz="6626" b="1"/>
            </a:lvl6pPr>
            <a:lvl7pPr marL="11360550" indent="0">
              <a:buNone/>
              <a:defRPr sz="6626" b="1"/>
            </a:lvl7pPr>
            <a:lvl8pPr marL="13253972" indent="0">
              <a:buNone/>
              <a:defRPr sz="6626" b="1"/>
            </a:lvl8pPr>
            <a:lvl9pPr marL="15147397" indent="0">
              <a:buNone/>
              <a:defRPr sz="662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3"/>
            <a:ext cx="18568032" cy="1768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5" y="8069583"/>
            <a:ext cx="18659476" cy="3954778"/>
          </a:xfrm>
        </p:spPr>
        <p:txBody>
          <a:bodyPr anchor="b"/>
          <a:lstStyle>
            <a:lvl1pPr marL="0" indent="0">
              <a:buNone/>
              <a:defRPr sz="9939" b="1"/>
            </a:lvl1pPr>
            <a:lvl2pPr marL="1893425" indent="0">
              <a:buNone/>
              <a:defRPr sz="8283" b="1"/>
            </a:lvl2pPr>
            <a:lvl3pPr marL="3786850" indent="0">
              <a:buNone/>
              <a:defRPr sz="7454" b="1"/>
            </a:lvl3pPr>
            <a:lvl4pPr marL="5680274" indent="0">
              <a:buNone/>
              <a:defRPr sz="6626" b="1"/>
            </a:lvl4pPr>
            <a:lvl5pPr marL="7573700" indent="0">
              <a:buNone/>
              <a:defRPr sz="6626" b="1"/>
            </a:lvl5pPr>
            <a:lvl6pPr marL="9467125" indent="0">
              <a:buNone/>
              <a:defRPr sz="6626" b="1"/>
            </a:lvl6pPr>
            <a:lvl7pPr marL="11360550" indent="0">
              <a:buNone/>
              <a:defRPr sz="6626" b="1"/>
            </a:lvl7pPr>
            <a:lvl8pPr marL="13253972" indent="0">
              <a:buNone/>
              <a:defRPr sz="6626" b="1"/>
            </a:lvl8pPr>
            <a:lvl9pPr marL="15147397" indent="0">
              <a:buNone/>
              <a:defRPr sz="662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5" y="12024363"/>
            <a:ext cx="18659476" cy="1768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8" y="2194560"/>
            <a:ext cx="14156054" cy="7680960"/>
          </a:xfrm>
        </p:spPr>
        <p:txBody>
          <a:bodyPr anchor="b"/>
          <a:lstStyle>
            <a:lvl1pPr>
              <a:defRPr sz="1325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6" y="4739650"/>
            <a:ext cx="22219920" cy="23393401"/>
          </a:xfrm>
        </p:spPr>
        <p:txBody>
          <a:bodyPr/>
          <a:lstStyle>
            <a:lvl1pPr>
              <a:defRPr sz="13253"/>
            </a:lvl1pPr>
            <a:lvl2pPr>
              <a:defRPr sz="11595"/>
            </a:lvl2pPr>
            <a:lvl3pPr>
              <a:defRPr sz="9939"/>
            </a:lvl3pPr>
            <a:lvl4pPr>
              <a:defRPr sz="8283"/>
            </a:lvl4pPr>
            <a:lvl5pPr>
              <a:defRPr sz="8283"/>
            </a:lvl5pPr>
            <a:lvl6pPr>
              <a:defRPr sz="8283"/>
            </a:lvl6pPr>
            <a:lvl7pPr>
              <a:defRPr sz="8283"/>
            </a:lvl7pPr>
            <a:lvl8pPr>
              <a:defRPr sz="8283"/>
            </a:lvl8pPr>
            <a:lvl9pPr>
              <a:defRPr sz="828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8" y="9875520"/>
            <a:ext cx="14156054" cy="18295622"/>
          </a:xfrm>
        </p:spPr>
        <p:txBody>
          <a:bodyPr/>
          <a:lstStyle>
            <a:lvl1pPr marL="0" indent="0">
              <a:buNone/>
              <a:defRPr sz="6626"/>
            </a:lvl1pPr>
            <a:lvl2pPr marL="1893425" indent="0">
              <a:buNone/>
              <a:defRPr sz="5798"/>
            </a:lvl2pPr>
            <a:lvl3pPr marL="3786850" indent="0">
              <a:buNone/>
              <a:defRPr sz="4970"/>
            </a:lvl3pPr>
            <a:lvl4pPr marL="5680274" indent="0">
              <a:buNone/>
              <a:defRPr sz="4141"/>
            </a:lvl4pPr>
            <a:lvl5pPr marL="7573700" indent="0">
              <a:buNone/>
              <a:defRPr sz="4141"/>
            </a:lvl5pPr>
            <a:lvl6pPr marL="9467125" indent="0">
              <a:buNone/>
              <a:defRPr sz="4141"/>
            </a:lvl6pPr>
            <a:lvl7pPr marL="11360550" indent="0">
              <a:buNone/>
              <a:defRPr sz="4141"/>
            </a:lvl7pPr>
            <a:lvl8pPr marL="13253972" indent="0">
              <a:buNone/>
              <a:defRPr sz="4141"/>
            </a:lvl8pPr>
            <a:lvl9pPr marL="15147397" indent="0">
              <a:buNone/>
              <a:defRPr sz="414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5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8" y="2194560"/>
            <a:ext cx="14156054" cy="7680960"/>
          </a:xfrm>
        </p:spPr>
        <p:txBody>
          <a:bodyPr anchor="b"/>
          <a:lstStyle>
            <a:lvl1pPr>
              <a:defRPr sz="1325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6" y="4739650"/>
            <a:ext cx="22219920" cy="23393401"/>
          </a:xfrm>
        </p:spPr>
        <p:txBody>
          <a:bodyPr anchor="t"/>
          <a:lstStyle>
            <a:lvl1pPr marL="0" indent="0">
              <a:buNone/>
              <a:defRPr sz="13253"/>
            </a:lvl1pPr>
            <a:lvl2pPr marL="1893425" indent="0">
              <a:buNone/>
              <a:defRPr sz="11595"/>
            </a:lvl2pPr>
            <a:lvl3pPr marL="3786850" indent="0">
              <a:buNone/>
              <a:defRPr sz="9939"/>
            </a:lvl3pPr>
            <a:lvl4pPr marL="5680274" indent="0">
              <a:buNone/>
              <a:defRPr sz="8283"/>
            </a:lvl4pPr>
            <a:lvl5pPr marL="7573700" indent="0">
              <a:buNone/>
              <a:defRPr sz="8283"/>
            </a:lvl5pPr>
            <a:lvl6pPr marL="9467125" indent="0">
              <a:buNone/>
              <a:defRPr sz="8283"/>
            </a:lvl6pPr>
            <a:lvl7pPr marL="11360550" indent="0">
              <a:buNone/>
              <a:defRPr sz="8283"/>
            </a:lvl7pPr>
            <a:lvl8pPr marL="13253972" indent="0">
              <a:buNone/>
              <a:defRPr sz="8283"/>
            </a:lvl8pPr>
            <a:lvl9pPr marL="15147397" indent="0">
              <a:buNone/>
              <a:defRPr sz="828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8" y="9875520"/>
            <a:ext cx="14156054" cy="18295622"/>
          </a:xfrm>
        </p:spPr>
        <p:txBody>
          <a:bodyPr/>
          <a:lstStyle>
            <a:lvl1pPr marL="0" indent="0">
              <a:buNone/>
              <a:defRPr sz="6626"/>
            </a:lvl1pPr>
            <a:lvl2pPr marL="1893425" indent="0">
              <a:buNone/>
              <a:defRPr sz="5798"/>
            </a:lvl2pPr>
            <a:lvl3pPr marL="3786850" indent="0">
              <a:buNone/>
              <a:defRPr sz="4970"/>
            </a:lvl3pPr>
            <a:lvl4pPr marL="5680274" indent="0">
              <a:buNone/>
              <a:defRPr sz="4141"/>
            </a:lvl4pPr>
            <a:lvl5pPr marL="7573700" indent="0">
              <a:buNone/>
              <a:defRPr sz="4141"/>
            </a:lvl5pPr>
            <a:lvl6pPr marL="9467125" indent="0">
              <a:buNone/>
              <a:defRPr sz="4141"/>
            </a:lvl6pPr>
            <a:lvl7pPr marL="11360550" indent="0">
              <a:buNone/>
              <a:defRPr sz="4141"/>
            </a:lvl7pPr>
            <a:lvl8pPr marL="13253972" indent="0">
              <a:buNone/>
              <a:defRPr sz="4141"/>
            </a:lvl8pPr>
            <a:lvl9pPr marL="15147397" indent="0">
              <a:buNone/>
              <a:defRPr sz="414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1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5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4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4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8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2"/>
            <a:ext cx="37856160" cy="20886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91"/>
            <a:ext cx="987552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91"/>
            <a:ext cx="1481328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91"/>
            <a:ext cx="987552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4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786850" rtl="0" eaLnBrk="1" latinLnBrk="0" hangingPunct="1">
        <a:lnSpc>
          <a:spcPct val="90000"/>
        </a:lnSpc>
        <a:spcBef>
          <a:spcPct val="0"/>
        </a:spcBef>
        <a:buNone/>
        <a:defRPr sz="182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46711" indent="-946711" algn="l" defTabSz="3786850" rtl="0" eaLnBrk="1" latinLnBrk="0" hangingPunct="1">
        <a:lnSpc>
          <a:spcPct val="90000"/>
        </a:lnSpc>
        <a:spcBef>
          <a:spcPts val="4141"/>
        </a:spcBef>
        <a:buFont typeface="Arial" panose="020B0604020202020204" pitchFamily="34" charset="0"/>
        <a:buChar char="•"/>
        <a:defRPr sz="11595" kern="1200">
          <a:solidFill>
            <a:schemeClr val="tx1"/>
          </a:solidFill>
          <a:latin typeface="+mn-lt"/>
          <a:ea typeface="+mn-ea"/>
          <a:cs typeface="+mn-cs"/>
        </a:defRPr>
      </a:lvl1pPr>
      <a:lvl2pPr marL="2840136" indent="-946711" algn="l" defTabSz="3786850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9939" kern="1200">
          <a:solidFill>
            <a:schemeClr val="tx1"/>
          </a:solidFill>
          <a:latin typeface="+mn-lt"/>
          <a:ea typeface="+mn-ea"/>
          <a:cs typeface="+mn-cs"/>
        </a:defRPr>
      </a:lvl2pPr>
      <a:lvl3pPr marL="4733561" indent="-946711" algn="l" defTabSz="3786850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8283" kern="1200">
          <a:solidFill>
            <a:schemeClr val="tx1"/>
          </a:solidFill>
          <a:latin typeface="+mn-lt"/>
          <a:ea typeface="+mn-ea"/>
          <a:cs typeface="+mn-cs"/>
        </a:defRPr>
      </a:lvl3pPr>
      <a:lvl4pPr marL="6626986" indent="-946711" algn="l" defTabSz="3786850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4pPr>
      <a:lvl5pPr marL="8520411" indent="-946711" algn="l" defTabSz="3786850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5pPr>
      <a:lvl6pPr marL="10413836" indent="-946711" algn="l" defTabSz="3786850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6pPr>
      <a:lvl7pPr marL="12307261" indent="-946711" algn="l" defTabSz="3786850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7pPr>
      <a:lvl8pPr marL="14200686" indent="-946711" algn="l" defTabSz="3786850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8pPr>
      <a:lvl9pPr marL="16094110" indent="-946711" algn="l" defTabSz="3786850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1pPr>
      <a:lvl2pPr marL="1893425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2pPr>
      <a:lvl3pPr marL="3786850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3pPr>
      <a:lvl4pPr marL="5680274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4pPr>
      <a:lvl5pPr marL="7573700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5pPr>
      <a:lvl6pPr marL="9467125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6pPr>
      <a:lvl7pPr marL="11360550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7pPr>
      <a:lvl8pPr marL="13253972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8pPr>
      <a:lvl9pPr marL="15147397" algn="l" defTabSz="3786850" rtl="0" eaLnBrk="1" latinLnBrk="0" hangingPunct="1">
        <a:defRPr sz="74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B6A49051-851D-61EA-CF3B-C6E761228399}"/>
              </a:ext>
            </a:extLst>
          </p:cNvPr>
          <p:cNvSpPr/>
          <p:nvPr/>
        </p:nvSpPr>
        <p:spPr>
          <a:xfrm flipV="1">
            <a:off x="0" y="0"/>
            <a:ext cx="43891200" cy="4602806"/>
          </a:xfrm>
          <a:prstGeom prst="round2Same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245A30-A078-1546-AB2B-E497C1DAC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7409" y="1230197"/>
            <a:ext cx="11430004" cy="2286000"/>
          </a:xfrm>
          <a:prstGeom prst="rect">
            <a:avLst/>
          </a:prstGeom>
        </p:spPr>
      </p:pic>
      <p:sp>
        <p:nvSpPr>
          <p:cNvPr id="5" name="Shape 84">
            <a:extLst>
              <a:ext uri="{FF2B5EF4-FFF2-40B4-BE49-F238E27FC236}">
                <a16:creationId xmlns:a16="http://schemas.microsoft.com/office/drawing/2014/main" id="{ECFD3C0C-5A51-6142-BDDB-C4DC0F5D2A10}"/>
              </a:ext>
            </a:extLst>
          </p:cNvPr>
          <p:cNvSpPr txBox="1"/>
          <p:nvPr/>
        </p:nvSpPr>
        <p:spPr>
          <a:xfrm>
            <a:off x="1026815" y="1242040"/>
            <a:ext cx="28794634" cy="2034137"/>
          </a:xfrm>
          <a:prstGeom prst="rect">
            <a:avLst/>
          </a:prstGeom>
          <a:noFill/>
          <a:ln>
            <a:noFill/>
          </a:ln>
        </p:spPr>
        <p:txBody>
          <a:bodyPr lIns="123706" tIns="61835" rIns="123706" bIns="61835" anchor="ctr" anchorCtr="0">
            <a:noAutofit/>
          </a:bodyPr>
          <a:lstStyle/>
          <a:p>
            <a:pPr lvl="0">
              <a:buSzPct val="25000"/>
            </a:pPr>
            <a:r>
              <a:rPr lang="en-US" sz="76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GOES HERE</a:t>
            </a:r>
          </a:p>
        </p:txBody>
      </p:sp>
      <p:sp>
        <p:nvSpPr>
          <p:cNvPr id="6" name="Shape 80">
            <a:extLst>
              <a:ext uri="{FF2B5EF4-FFF2-40B4-BE49-F238E27FC236}">
                <a16:creationId xmlns:a16="http://schemas.microsoft.com/office/drawing/2014/main" id="{5C100A42-DA00-9947-82CC-41F570F4B4B2}"/>
              </a:ext>
            </a:extLst>
          </p:cNvPr>
          <p:cNvSpPr/>
          <p:nvPr/>
        </p:nvSpPr>
        <p:spPr>
          <a:xfrm>
            <a:off x="9185" y="31987732"/>
            <a:ext cx="43891200" cy="914400"/>
          </a:xfrm>
          <a:prstGeom prst="rect">
            <a:avLst/>
          </a:prstGeom>
          <a:solidFill>
            <a:srgbClr val="9F182F"/>
          </a:solidFill>
          <a:ln>
            <a:noFill/>
          </a:ln>
        </p:spPr>
        <p:txBody>
          <a:bodyPr lIns="129071" tIns="64519" rIns="129071" bIns="64519" anchor="ctr" anchorCtr="0">
            <a:noAutofit/>
          </a:bodyPr>
          <a:lstStyle/>
          <a:p>
            <a:endParaRPr sz="3248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81459-F5F9-1749-BD77-D71336067A5F}"/>
              </a:ext>
            </a:extLst>
          </p:cNvPr>
          <p:cNvSpPr/>
          <p:nvPr/>
        </p:nvSpPr>
        <p:spPr>
          <a:xfrm>
            <a:off x="914400" y="5943600"/>
            <a:ext cx="10058400" cy="25146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45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90EFD4-B685-E04D-9760-A6DC78F7AED0}"/>
              </a:ext>
            </a:extLst>
          </p:cNvPr>
          <p:cNvSpPr/>
          <p:nvPr/>
        </p:nvSpPr>
        <p:spPr>
          <a:xfrm>
            <a:off x="11506404" y="5943600"/>
            <a:ext cx="10058400" cy="25146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45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D37EEB-052E-3E4D-9D9A-D5C5A9DFCF1F}"/>
              </a:ext>
            </a:extLst>
          </p:cNvPr>
          <p:cNvSpPr/>
          <p:nvPr/>
        </p:nvSpPr>
        <p:spPr>
          <a:xfrm>
            <a:off x="22098408" y="5943600"/>
            <a:ext cx="10287000" cy="2514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45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73C93-E478-9842-B6E4-456EEC1F8C62}"/>
              </a:ext>
            </a:extLst>
          </p:cNvPr>
          <p:cNvSpPr/>
          <p:nvPr/>
        </p:nvSpPr>
        <p:spPr>
          <a:xfrm>
            <a:off x="32919013" y="5943600"/>
            <a:ext cx="10058400" cy="25146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345"/>
          </a:p>
        </p:txBody>
      </p:sp>
      <p:sp>
        <p:nvSpPr>
          <p:cNvPr id="26" name="Shape 120">
            <a:extLst>
              <a:ext uri="{FF2B5EF4-FFF2-40B4-BE49-F238E27FC236}">
                <a16:creationId xmlns:a16="http://schemas.microsoft.com/office/drawing/2014/main" id="{CD5F2A6C-2535-4443-8256-4E7366B9F9A3}"/>
              </a:ext>
            </a:extLst>
          </p:cNvPr>
          <p:cNvSpPr txBox="1"/>
          <p:nvPr/>
        </p:nvSpPr>
        <p:spPr>
          <a:xfrm>
            <a:off x="1276541" y="30070697"/>
            <a:ext cx="9294607" cy="801326"/>
          </a:xfrm>
          <a:prstGeom prst="rect">
            <a:avLst/>
          </a:prstGeom>
          <a:noFill/>
          <a:ln>
            <a:noFill/>
          </a:ln>
        </p:spPr>
        <p:txBody>
          <a:bodyPr lIns="129071" tIns="129071" rIns="129071" bIns="129071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3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1. </a:t>
            </a:r>
            <a:r>
              <a:rPr lang="en-US" sz="3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0CC4741-9B8F-5A41-85D4-08955D0B1CD5}"/>
              </a:ext>
            </a:extLst>
          </p:cNvPr>
          <p:cNvSpPr txBox="1"/>
          <p:nvPr/>
        </p:nvSpPr>
        <p:spPr>
          <a:xfrm>
            <a:off x="1188720" y="8065008"/>
            <a:ext cx="9326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 goes here. Make sure to stick with the same Calibri font throughout the poster to keep everything looking cohesive.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497443-ED2C-9146-806A-28086C597D35}"/>
              </a:ext>
            </a:extLst>
          </p:cNvPr>
          <p:cNvSpPr txBox="1"/>
          <p:nvPr/>
        </p:nvSpPr>
        <p:spPr>
          <a:xfrm>
            <a:off x="1176751" y="14094825"/>
            <a:ext cx="932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graphicFrame>
        <p:nvGraphicFramePr>
          <p:cNvPr id="50" name="Shape 110">
            <a:extLst>
              <a:ext uri="{FF2B5EF4-FFF2-40B4-BE49-F238E27FC236}">
                <a16:creationId xmlns:a16="http://schemas.microsoft.com/office/drawing/2014/main" id="{4FD30F1D-F69F-AA41-8317-062AF26199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1192353"/>
              </p:ext>
            </p:extLst>
          </p:nvPr>
        </p:nvGraphicFramePr>
        <p:xfrm>
          <a:off x="22210962" y="6715369"/>
          <a:ext cx="10058400" cy="914400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41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5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4235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944714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First Trial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Last Trial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Significance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71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118.5 ± 9.0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90.5 ± 7.7*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P=0.017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56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4.0 ± 0.2*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94471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3.0 ± 0.2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1.9 ± 0.3*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2756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91.5 ± 8.5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72.3 ± 8.7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P=0.281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2756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3.1 ± 0.3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2.7 ± 0.3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P=0.488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2756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P=0.822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1207321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Abbreviations:</a:t>
                      </a:r>
                      <a:r>
                        <a:rPr lang="en-US" sz="2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</a:t>
                      </a:r>
                      <a:br>
                        <a:rPr lang="en-US" sz="2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M-L = medial-lateral; S-I = superior-inferior</a:t>
                      </a:r>
                      <a:endParaRPr lang="en-US" sz="26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graphicFrame>
        <p:nvGraphicFramePr>
          <p:cNvPr id="51" name="Shape 110">
            <a:extLst>
              <a:ext uri="{FF2B5EF4-FFF2-40B4-BE49-F238E27FC236}">
                <a16:creationId xmlns:a16="http://schemas.microsoft.com/office/drawing/2014/main" id="{B26109E7-60FA-214D-A050-84C36E3E38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256805"/>
              </p:ext>
            </p:extLst>
          </p:nvPr>
        </p:nvGraphicFramePr>
        <p:xfrm>
          <a:off x="22210962" y="18602569"/>
          <a:ext cx="10058400" cy="9829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96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6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1274">
                  <a:extLst>
                    <a:ext uri="{9D8B030D-6E8A-4147-A177-3AD203B41FA5}">
                      <a16:colId xmlns:a16="http://schemas.microsoft.com/office/drawing/2014/main" val="3778292484"/>
                    </a:ext>
                  </a:extLst>
                </a:gridCol>
                <a:gridCol w="2454231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104418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Variable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Cheek strap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Forehead strap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Significance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357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139.8 ± 9.8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74.1 ± 6.6*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20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3.3 ± 0.2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3.9 ± 0.1*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103327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2.9 ± 0.3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1.8 ± 0.2*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39520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102.9 ± 7.2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63.4 ± 6.8*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39520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0.3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2.4 ± 0.3*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P=0.041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39520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0.1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P=0.420</a:t>
                      </a:r>
                    </a:p>
                  </a:txBody>
                  <a:tcPr marL="129071" marR="129071" marT="129071" marB="1290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1267932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6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Abbreviations</a:t>
                      </a:r>
                      <a:r>
                        <a:rPr lang="en-US" sz="26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26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M-L = medial-lateral; S-I = superior-inferior</a:t>
                      </a:r>
                      <a:endParaRPr lang="en-US" sz="26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129071" marR="129071" marT="129071" marB="129071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45B8FF25-21B5-8740-8519-16DEACA8C891}"/>
              </a:ext>
            </a:extLst>
          </p:cNvPr>
          <p:cNvSpPr txBox="1"/>
          <p:nvPr/>
        </p:nvSpPr>
        <p:spPr>
          <a:xfrm>
            <a:off x="1026815" y="4888021"/>
            <a:ext cx="395552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26552">
              <a:buSzPct val="25000"/>
            </a:pPr>
            <a:r>
              <a:rPr lang="en-US" sz="3000" b="1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Author name(s): Author’s institution(s); </a:t>
            </a:r>
            <a:r>
              <a:rPr lang="en-US" sz="3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Contact author email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846B2D-F460-BD41-A9DE-E3F9838507CD}"/>
              </a:ext>
            </a:extLst>
          </p:cNvPr>
          <p:cNvSpPr txBox="1"/>
          <p:nvPr/>
        </p:nvSpPr>
        <p:spPr>
          <a:xfrm>
            <a:off x="33192720" y="28655700"/>
            <a:ext cx="94219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Swartz et al. Spine J 2014;14:996-1004.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2. Swartz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2010;45(6):560-9.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3. Swartz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2009; 44(3):306-31.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4. Gruppen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2012;47(4)421-7.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4FD22A-67EF-DB4D-A081-034AC77BE07A}"/>
              </a:ext>
            </a:extLst>
          </p:cNvPr>
          <p:cNvSpPr txBox="1"/>
          <p:nvPr/>
        </p:nvSpPr>
        <p:spPr>
          <a:xfrm>
            <a:off x="22210961" y="5800969"/>
            <a:ext cx="10058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1. </a:t>
            </a:r>
            <a:r>
              <a:rPr lang="en-US" sz="3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126372-7841-5043-BECB-A4DC138ACC8A}"/>
              </a:ext>
            </a:extLst>
          </p:cNvPr>
          <p:cNvSpPr txBox="1"/>
          <p:nvPr/>
        </p:nvSpPr>
        <p:spPr>
          <a:xfrm>
            <a:off x="22210961" y="17688169"/>
            <a:ext cx="10058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2. </a:t>
            </a:r>
            <a:r>
              <a:rPr lang="en-US" sz="3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B5E7EC9-B8BA-9744-B571-40B2E4A7B3E8}"/>
              </a:ext>
            </a:extLst>
          </p:cNvPr>
          <p:cNvSpPr txBox="1"/>
          <p:nvPr/>
        </p:nvSpPr>
        <p:spPr>
          <a:xfrm>
            <a:off x="1176751" y="19854239"/>
            <a:ext cx="932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87" name="Shape 120">
            <a:extLst>
              <a:ext uri="{FF2B5EF4-FFF2-40B4-BE49-F238E27FC236}">
                <a16:creationId xmlns:a16="http://schemas.microsoft.com/office/drawing/2014/main" id="{E7F6B4F5-BCBD-8540-8D50-55D80CDDDA77}"/>
              </a:ext>
            </a:extLst>
          </p:cNvPr>
          <p:cNvSpPr txBox="1"/>
          <p:nvPr/>
        </p:nvSpPr>
        <p:spPr>
          <a:xfrm>
            <a:off x="33302448" y="12688954"/>
            <a:ext cx="9294607" cy="801326"/>
          </a:xfrm>
          <a:prstGeom prst="rect">
            <a:avLst/>
          </a:prstGeom>
          <a:noFill/>
          <a:ln>
            <a:noFill/>
          </a:ln>
        </p:spPr>
        <p:txBody>
          <a:bodyPr lIns="129071" tIns="129071" rIns="129071" bIns="129071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3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2. </a:t>
            </a:r>
            <a:r>
              <a:rPr lang="en-US" sz="3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1E1875-BB0D-3042-9643-56EE56988864}"/>
              </a:ext>
            </a:extLst>
          </p:cNvPr>
          <p:cNvSpPr txBox="1"/>
          <p:nvPr/>
        </p:nvSpPr>
        <p:spPr>
          <a:xfrm>
            <a:off x="11777472" y="8106742"/>
            <a:ext cx="927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B9C5D3A-A157-EC40-85A2-E1F5C31E86AA}"/>
              </a:ext>
            </a:extLst>
          </p:cNvPr>
          <p:cNvSpPr txBox="1"/>
          <p:nvPr/>
        </p:nvSpPr>
        <p:spPr>
          <a:xfrm>
            <a:off x="11777472" y="18416486"/>
            <a:ext cx="932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1CBB4A1-8700-9545-A851-EB2AA20218AC}"/>
              </a:ext>
            </a:extLst>
          </p:cNvPr>
          <p:cNvSpPr txBox="1"/>
          <p:nvPr/>
        </p:nvSpPr>
        <p:spPr>
          <a:xfrm>
            <a:off x="33192720" y="21081376"/>
            <a:ext cx="932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7D3318C-2D54-0A4F-B1D6-B47473B78750}"/>
              </a:ext>
            </a:extLst>
          </p:cNvPr>
          <p:cNvSpPr txBox="1"/>
          <p:nvPr/>
        </p:nvSpPr>
        <p:spPr>
          <a:xfrm>
            <a:off x="33192720" y="15115734"/>
            <a:ext cx="932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94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C5D3A32-8747-2569-2A79-E3BC439E1A6B}"/>
              </a:ext>
            </a:extLst>
          </p:cNvPr>
          <p:cNvSpPr/>
          <p:nvPr/>
        </p:nvSpPr>
        <p:spPr>
          <a:xfrm>
            <a:off x="652602" y="6598284"/>
            <a:ext cx="9867746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3B4ECA1-49BB-1C4D-9BD5-CF95F01F8596}"/>
              </a:ext>
            </a:extLst>
          </p:cNvPr>
          <p:cNvSpPr/>
          <p:nvPr/>
        </p:nvSpPr>
        <p:spPr>
          <a:xfrm>
            <a:off x="11211752" y="6620055"/>
            <a:ext cx="9841800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67941D4-B054-DD2C-1D98-3BFB1D219BED}"/>
              </a:ext>
            </a:extLst>
          </p:cNvPr>
          <p:cNvSpPr/>
          <p:nvPr/>
        </p:nvSpPr>
        <p:spPr>
          <a:xfrm>
            <a:off x="703402" y="12636229"/>
            <a:ext cx="9867746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8F25B6F-F19F-2B89-E5A9-72499F64055A}"/>
              </a:ext>
            </a:extLst>
          </p:cNvPr>
          <p:cNvSpPr/>
          <p:nvPr/>
        </p:nvSpPr>
        <p:spPr>
          <a:xfrm>
            <a:off x="11262552" y="16932455"/>
            <a:ext cx="9841800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12BDB6A-7C16-FD49-403A-4699421333A5}"/>
              </a:ext>
            </a:extLst>
          </p:cNvPr>
          <p:cNvSpPr/>
          <p:nvPr/>
        </p:nvSpPr>
        <p:spPr>
          <a:xfrm>
            <a:off x="754202" y="18387515"/>
            <a:ext cx="9867746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FDB360-36E6-F90C-51CA-A2F50842EA8F}"/>
              </a:ext>
            </a:extLst>
          </p:cNvPr>
          <p:cNvSpPr/>
          <p:nvPr/>
        </p:nvSpPr>
        <p:spPr>
          <a:xfrm>
            <a:off x="32649919" y="13650081"/>
            <a:ext cx="9896336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DC222CF-29F1-E6B3-D25C-D511669185F3}"/>
              </a:ext>
            </a:extLst>
          </p:cNvPr>
          <p:cNvSpPr/>
          <p:nvPr/>
        </p:nvSpPr>
        <p:spPr>
          <a:xfrm>
            <a:off x="32700719" y="19601499"/>
            <a:ext cx="9896336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9EE515A-7617-DFD9-84FB-2978FA4C6425}"/>
              </a:ext>
            </a:extLst>
          </p:cNvPr>
          <p:cNvSpPr/>
          <p:nvPr/>
        </p:nvSpPr>
        <p:spPr>
          <a:xfrm>
            <a:off x="32751519" y="27229829"/>
            <a:ext cx="9896336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bg1"/>
                </a:solidFill>
              </a:rPr>
              <a:t> REFERENCES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0E90A20-83B8-D9EF-39D4-21F5575A9BC1}"/>
              </a:ext>
            </a:extLst>
          </p:cNvPr>
          <p:cNvSpPr/>
          <p:nvPr/>
        </p:nvSpPr>
        <p:spPr>
          <a:xfrm>
            <a:off x="33192720" y="6274432"/>
            <a:ext cx="9509760" cy="63105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672CA0B-E94F-24D6-E1F9-9802778CCB77}"/>
              </a:ext>
            </a:extLst>
          </p:cNvPr>
          <p:cNvSpPr/>
          <p:nvPr/>
        </p:nvSpPr>
        <p:spPr>
          <a:xfrm>
            <a:off x="1221676" y="23676241"/>
            <a:ext cx="9476803" cy="63105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</p:spTree>
    <p:extLst>
      <p:ext uri="{BB962C8B-B14F-4D97-AF65-F5344CB8AC3E}">
        <p14:creationId xmlns:p14="http://schemas.microsoft.com/office/powerpoint/2010/main" val="309251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TemplateHorizontal4'x3'" id="{0751EB30-54B4-E44E-8D95-B641FF5BF4E6}" vid="{A7F2CFBB-E5B0-9642-967A-F69373E18C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607</TotalTime>
  <Words>341</Words>
  <Application>Microsoft Macintosh PowerPoint</Application>
  <PresentationFormat>Custom</PresentationFormat>
  <Paragraphs>86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 Lyonnais</dc:creator>
  <cp:lastModifiedBy>Rachel M Clabaugh</cp:lastModifiedBy>
  <cp:revision>20</cp:revision>
  <cp:lastPrinted>2018-11-29T22:26:46Z</cp:lastPrinted>
  <dcterms:created xsi:type="dcterms:W3CDTF">2018-11-29T22:00:36Z</dcterms:created>
  <dcterms:modified xsi:type="dcterms:W3CDTF">2025-08-18T19:42:04Z</dcterms:modified>
</cp:coreProperties>
</file>