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3"/>
  </p:notesMasterIdLst>
  <p:sldIdLst>
    <p:sldId id="256" r:id="rId2"/>
  </p:sldIdLst>
  <p:sldSz cx="20116800" cy="32918400"/>
  <p:notesSz cx="6858000" cy="9144000"/>
  <p:defaultTextStyle>
    <a:defPPr>
      <a:defRPr lang="en-US"/>
    </a:defPPr>
    <a:lvl1pPr marL="0" algn="l" defTabSz="2667026" rtl="0" eaLnBrk="1" latinLnBrk="0" hangingPunct="1">
      <a:defRPr sz="5252" kern="1200">
        <a:solidFill>
          <a:schemeClr val="tx1"/>
        </a:solidFill>
        <a:latin typeface="+mn-lt"/>
        <a:ea typeface="+mn-ea"/>
        <a:cs typeface="+mn-cs"/>
      </a:defRPr>
    </a:lvl1pPr>
    <a:lvl2pPr marL="1333512" algn="l" defTabSz="2667026" rtl="0" eaLnBrk="1" latinLnBrk="0" hangingPunct="1">
      <a:defRPr sz="5252" kern="1200">
        <a:solidFill>
          <a:schemeClr val="tx1"/>
        </a:solidFill>
        <a:latin typeface="+mn-lt"/>
        <a:ea typeface="+mn-ea"/>
        <a:cs typeface="+mn-cs"/>
      </a:defRPr>
    </a:lvl2pPr>
    <a:lvl3pPr marL="2667026" algn="l" defTabSz="2667026" rtl="0" eaLnBrk="1" latinLnBrk="0" hangingPunct="1">
      <a:defRPr sz="5252" kern="1200">
        <a:solidFill>
          <a:schemeClr val="tx1"/>
        </a:solidFill>
        <a:latin typeface="+mn-lt"/>
        <a:ea typeface="+mn-ea"/>
        <a:cs typeface="+mn-cs"/>
      </a:defRPr>
    </a:lvl3pPr>
    <a:lvl4pPr marL="4000536" algn="l" defTabSz="2667026" rtl="0" eaLnBrk="1" latinLnBrk="0" hangingPunct="1">
      <a:defRPr sz="5252" kern="1200">
        <a:solidFill>
          <a:schemeClr val="tx1"/>
        </a:solidFill>
        <a:latin typeface="+mn-lt"/>
        <a:ea typeface="+mn-ea"/>
        <a:cs typeface="+mn-cs"/>
      </a:defRPr>
    </a:lvl4pPr>
    <a:lvl5pPr marL="5334050" algn="l" defTabSz="2667026" rtl="0" eaLnBrk="1" latinLnBrk="0" hangingPunct="1">
      <a:defRPr sz="5252" kern="1200">
        <a:solidFill>
          <a:schemeClr val="tx1"/>
        </a:solidFill>
        <a:latin typeface="+mn-lt"/>
        <a:ea typeface="+mn-ea"/>
        <a:cs typeface="+mn-cs"/>
      </a:defRPr>
    </a:lvl5pPr>
    <a:lvl6pPr marL="6667562" algn="l" defTabSz="2667026" rtl="0" eaLnBrk="1" latinLnBrk="0" hangingPunct="1">
      <a:defRPr sz="5252" kern="1200">
        <a:solidFill>
          <a:schemeClr val="tx1"/>
        </a:solidFill>
        <a:latin typeface="+mn-lt"/>
        <a:ea typeface="+mn-ea"/>
        <a:cs typeface="+mn-cs"/>
      </a:defRPr>
    </a:lvl6pPr>
    <a:lvl7pPr marL="8001073" algn="l" defTabSz="2667026" rtl="0" eaLnBrk="1" latinLnBrk="0" hangingPunct="1">
      <a:defRPr sz="5252" kern="1200">
        <a:solidFill>
          <a:schemeClr val="tx1"/>
        </a:solidFill>
        <a:latin typeface="+mn-lt"/>
        <a:ea typeface="+mn-ea"/>
        <a:cs typeface="+mn-cs"/>
      </a:defRPr>
    </a:lvl7pPr>
    <a:lvl8pPr marL="9334585" algn="l" defTabSz="2667026" rtl="0" eaLnBrk="1" latinLnBrk="0" hangingPunct="1">
      <a:defRPr sz="5252" kern="1200">
        <a:solidFill>
          <a:schemeClr val="tx1"/>
        </a:solidFill>
        <a:latin typeface="+mn-lt"/>
        <a:ea typeface="+mn-ea"/>
        <a:cs typeface="+mn-cs"/>
      </a:defRPr>
    </a:lvl8pPr>
    <a:lvl9pPr marL="10668098" algn="l" defTabSz="2667026" rtl="0" eaLnBrk="1" latinLnBrk="0" hangingPunct="1">
      <a:defRPr sz="525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D81"/>
    <a:srgbClr val="6EC1B2"/>
    <a:srgbClr val="DED3B3"/>
    <a:srgbClr val="76D0BB"/>
    <a:srgbClr val="E8E1D1"/>
    <a:srgbClr val="AA0222"/>
    <a:srgbClr val="008178"/>
    <a:srgbClr val="008E7F"/>
    <a:srgbClr val="A5032E"/>
    <a:srgbClr val="A50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266"/>
    <p:restoredTop sz="94863"/>
  </p:normalViewPr>
  <p:slideViewPr>
    <p:cSldViewPr snapToGrid="0" snapToObjects="1">
      <p:cViewPr>
        <p:scale>
          <a:sx n="55" d="100"/>
          <a:sy n="55" d="100"/>
        </p:scale>
        <p:origin x="29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0DF20-7808-B545-8029-0965F2054EB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86025" y="1143000"/>
            <a:ext cx="18859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ED9B2B-5920-C040-B1F4-499A2CA3A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068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55" algn="l" defTabSz="9141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09" algn="l" defTabSz="9141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163" algn="l" defTabSz="9141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218" algn="l" defTabSz="9141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272" algn="l" defTabSz="9141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27" algn="l" defTabSz="9141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381" algn="l" defTabSz="9141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436" algn="l" defTabSz="9141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86025" y="1143000"/>
            <a:ext cx="18859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53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D9B2B-5920-C040-B1F4-499A2CA3AF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3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8760" y="5387348"/>
            <a:ext cx="17099280" cy="11460481"/>
          </a:xfrm>
        </p:spPr>
        <p:txBody>
          <a:bodyPr anchor="b"/>
          <a:lstStyle>
            <a:lvl1pPr algn="ctr">
              <a:defRPr sz="124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17289783"/>
            <a:ext cx="15087600" cy="7947658"/>
          </a:xfrm>
        </p:spPr>
        <p:txBody>
          <a:bodyPr/>
          <a:lstStyle>
            <a:lvl1pPr marL="0" indent="0" algn="ctr">
              <a:buNone/>
              <a:defRPr sz="4970"/>
            </a:lvl1pPr>
            <a:lvl2pPr marL="946737" indent="0" algn="ctr">
              <a:buNone/>
              <a:defRPr sz="4142"/>
            </a:lvl2pPr>
            <a:lvl3pPr marL="1893474" indent="0" algn="ctr">
              <a:buNone/>
              <a:defRPr sz="3728"/>
            </a:lvl3pPr>
            <a:lvl4pPr marL="2840211" indent="0" algn="ctr">
              <a:buNone/>
              <a:defRPr sz="3313"/>
            </a:lvl4pPr>
            <a:lvl5pPr marL="3786947" indent="0" algn="ctr">
              <a:buNone/>
              <a:defRPr sz="3313"/>
            </a:lvl5pPr>
            <a:lvl6pPr marL="4733685" indent="0" algn="ctr">
              <a:buNone/>
              <a:defRPr sz="3313"/>
            </a:lvl6pPr>
            <a:lvl7pPr marL="5680423" indent="0" algn="ctr">
              <a:buNone/>
              <a:defRPr sz="3313"/>
            </a:lvl7pPr>
            <a:lvl8pPr marL="6627159" indent="0" algn="ctr">
              <a:buNone/>
              <a:defRPr sz="3313"/>
            </a:lvl8pPr>
            <a:lvl9pPr marL="7573897" indent="0" algn="ctr">
              <a:buNone/>
              <a:defRPr sz="331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836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552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553" y="8206752"/>
            <a:ext cx="17350740" cy="13693138"/>
          </a:xfrm>
        </p:spPr>
        <p:txBody>
          <a:bodyPr anchor="b"/>
          <a:lstStyle>
            <a:lvl1pPr>
              <a:defRPr sz="124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2553" y="22029432"/>
            <a:ext cx="17350740" cy="7200898"/>
          </a:xfrm>
        </p:spPr>
        <p:txBody>
          <a:bodyPr/>
          <a:lstStyle>
            <a:lvl1pPr marL="0" indent="0">
              <a:buNone/>
              <a:defRPr sz="4970">
                <a:solidFill>
                  <a:schemeClr val="tx1"/>
                </a:solidFill>
              </a:defRPr>
            </a:lvl1pPr>
            <a:lvl2pPr marL="946737" indent="0">
              <a:buNone/>
              <a:defRPr sz="4142">
                <a:solidFill>
                  <a:schemeClr val="tx1">
                    <a:tint val="75000"/>
                  </a:schemeClr>
                </a:solidFill>
              </a:defRPr>
            </a:lvl2pPr>
            <a:lvl3pPr marL="1893474" indent="0">
              <a:buNone/>
              <a:defRPr sz="3728">
                <a:solidFill>
                  <a:schemeClr val="tx1">
                    <a:tint val="75000"/>
                  </a:schemeClr>
                </a:solidFill>
              </a:defRPr>
            </a:lvl3pPr>
            <a:lvl4pPr marL="2840211" indent="0">
              <a:buNone/>
              <a:defRPr sz="3313">
                <a:solidFill>
                  <a:schemeClr val="tx1">
                    <a:tint val="75000"/>
                  </a:schemeClr>
                </a:solidFill>
              </a:defRPr>
            </a:lvl4pPr>
            <a:lvl5pPr marL="3786947" indent="0">
              <a:buNone/>
              <a:defRPr sz="3313">
                <a:solidFill>
                  <a:schemeClr val="tx1">
                    <a:tint val="75000"/>
                  </a:schemeClr>
                </a:solidFill>
              </a:defRPr>
            </a:lvl5pPr>
            <a:lvl6pPr marL="4733685" indent="0">
              <a:buNone/>
              <a:defRPr sz="3313">
                <a:solidFill>
                  <a:schemeClr val="tx1">
                    <a:tint val="75000"/>
                  </a:schemeClr>
                </a:solidFill>
              </a:defRPr>
            </a:lvl6pPr>
            <a:lvl7pPr marL="5680423" indent="0">
              <a:buNone/>
              <a:defRPr sz="3313">
                <a:solidFill>
                  <a:schemeClr val="tx1">
                    <a:tint val="75000"/>
                  </a:schemeClr>
                </a:solidFill>
              </a:defRPr>
            </a:lvl7pPr>
            <a:lvl8pPr marL="6627159" indent="0">
              <a:buNone/>
              <a:defRPr sz="3313">
                <a:solidFill>
                  <a:schemeClr val="tx1">
                    <a:tint val="75000"/>
                  </a:schemeClr>
                </a:solidFill>
              </a:defRPr>
            </a:lvl8pPr>
            <a:lvl9pPr marL="7573897" indent="0">
              <a:buNone/>
              <a:defRPr sz="33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23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83030" y="8763002"/>
            <a:ext cx="8549640" cy="208864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84130" y="8763002"/>
            <a:ext cx="8549640" cy="208864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463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650" y="1752610"/>
            <a:ext cx="1735074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5653" y="8069583"/>
            <a:ext cx="8510348" cy="3954778"/>
          </a:xfrm>
        </p:spPr>
        <p:txBody>
          <a:bodyPr anchor="b"/>
          <a:lstStyle>
            <a:lvl1pPr marL="0" indent="0">
              <a:buNone/>
              <a:defRPr sz="4970" b="1"/>
            </a:lvl1pPr>
            <a:lvl2pPr marL="946737" indent="0">
              <a:buNone/>
              <a:defRPr sz="4142" b="1"/>
            </a:lvl2pPr>
            <a:lvl3pPr marL="1893474" indent="0">
              <a:buNone/>
              <a:defRPr sz="3728" b="1"/>
            </a:lvl3pPr>
            <a:lvl4pPr marL="2840211" indent="0">
              <a:buNone/>
              <a:defRPr sz="3313" b="1"/>
            </a:lvl4pPr>
            <a:lvl5pPr marL="3786947" indent="0">
              <a:buNone/>
              <a:defRPr sz="3313" b="1"/>
            </a:lvl5pPr>
            <a:lvl6pPr marL="4733685" indent="0">
              <a:buNone/>
              <a:defRPr sz="3313" b="1"/>
            </a:lvl6pPr>
            <a:lvl7pPr marL="5680423" indent="0">
              <a:buNone/>
              <a:defRPr sz="3313" b="1"/>
            </a:lvl7pPr>
            <a:lvl8pPr marL="6627159" indent="0">
              <a:buNone/>
              <a:defRPr sz="3313" b="1"/>
            </a:lvl8pPr>
            <a:lvl9pPr marL="7573897" indent="0">
              <a:buNone/>
              <a:defRPr sz="331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5653" y="12024365"/>
            <a:ext cx="8510348" cy="176860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184132" y="8069583"/>
            <a:ext cx="8552260" cy="3954778"/>
          </a:xfrm>
        </p:spPr>
        <p:txBody>
          <a:bodyPr anchor="b"/>
          <a:lstStyle>
            <a:lvl1pPr marL="0" indent="0">
              <a:buNone/>
              <a:defRPr sz="4970" b="1"/>
            </a:lvl1pPr>
            <a:lvl2pPr marL="946737" indent="0">
              <a:buNone/>
              <a:defRPr sz="4142" b="1"/>
            </a:lvl2pPr>
            <a:lvl3pPr marL="1893474" indent="0">
              <a:buNone/>
              <a:defRPr sz="3728" b="1"/>
            </a:lvl3pPr>
            <a:lvl4pPr marL="2840211" indent="0">
              <a:buNone/>
              <a:defRPr sz="3313" b="1"/>
            </a:lvl4pPr>
            <a:lvl5pPr marL="3786947" indent="0">
              <a:buNone/>
              <a:defRPr sz="3313" b="1"/>
            </a:lvl5pPr>
            <a:lvl6pPr marL="4733685" indent="0">
              <a:buNone/>
              <a:defRPr sz="3313" b="1"/>
            </a:lvl6pPr>
            <a:lvl7pPr marL="5680423" indent="0">
              <a:buNone/>
              <a:defRPr sz="3313" b="1"/>
            </a:lvl7pPr>
            <a:lvl8pPr marL="6627159" indent="0">
              <a:buNone/>
              <a:defRPr sz="3313" b="1"/>
            </a:lvl8pPr>
            <a:lvl9pPr marL="7573897" indent="0">
              <a:buNone/>
              <a:defRPr sz="331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184132" y="12024365"/>
            <a:ext cx="8552260" cy="176860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13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851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74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653" y="2194560"/>
            <a:ext cx="6488191" cy="7680960"/>
          </a:xfrm>
        </p:spPr>
        <p:txBody>
          <a:bodyPr anchor="b"/>
          <a:lstStyle>
            <a:lvl1pPr>
              <a:defRPr sz="662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52260" y="4739651"/>
            <a:ext cx="10184130" cy="23393401"/>
          </a:xfrm>
        </p:spPr>
        <p:txBody>
          <a:bodyPr/>
          <a:lstStyle>
            <a:lvl1pPr>
              <a:defRPr sz="6626"/>
            </a:lvl1pPr>
            <a:lvl2pPr>
              <a:defRPr sz="5798"/>
            </a:lvl2pPr>
            <a:lvl3pPr>
              <a:defRPr sz="4970"/>
            </a:lvl3pPr>
            <a:lvl4pPr>
              <a:defRPr sz="4142"/>
            </a:lvl4pPr>
            <a:lvl5pPr>
              <a:defRPr sz="4142"/>
            </a:lvl5pPr>
            <a:lvl6pPr>
              <a:defRPr sz="4142"/>
            </a:lvl6pPr>
            <a:lvl7pPr>
              <a:defRPr sz="4142"/>
            </a:lvl7pPr>
            <a:lvl8pPr>
              <a:defRPr sz="4142"/>
            </a:lvl8pPr>
            <a:lvl9pPr>
              <a:defRPr sz="414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5653" y="9875521"/>
            <a:ext cx="6488191" cy="18295622"/>
          </a:xfrm>
        </p:spPr>
        <p:txBody>
          <a:bodyPr/>
          <a:lstStyle>
            <a:lvl1pPr marL="0" indent="0">
              <a:buNone/>
              <a:defRPr sz="3313"/>
            </a:lvl1pPr>
            <a:lvl2pPr marL="946737" indent="0">
              <a:buNone/>
              <a:defRPr sz="2900"/>
            </a:lvl2pPr>
            <a:lvl3pPr marL="1893474" indent="0">
              <a:buNone/>
              <a:defRPr sz="2485"/>
            </a:lvl3pPr>
            <a:lvl4pPr marL="2840211" indent="0">
              <a:buNone/>
              <a:defRPr sz="2071"/>
            </a:lvl4pPr>
            <a:lvl5pPr marL="3786947" indent="0">
              <a:buNone/>
              <a:defRPr sz="2071"/>
            </a:lvl5pPr>
            <a:lvl6pPr marL="4733685" indent="0">
              <a:buNone/>
              <a:defRPr sz="2071"/>
            </a:lvl6pPr>
            <a:lvl7pPr marL="5680423" indent="0">
              <a:buNone/>
              <a:defRPr sz="2071"/>
            </a:lvl7pPr>
            <a:lvl8pPr marL="6627159" indent="0">
              <a:buNone/>
              <a:defRPr sz="2071"/>
            </a:lvl8pPr>
            <a:lvl9pPr marL="7573897" indent="0">
              <a:buNone/>
              <a:defRPr sz="207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051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653" y="2194560"/>
            <a:ext cx="6488191" cy="7680960"/>
          </a:xfrm>
        </p:spPr>
        <p:txBody>
          <a:bodyPr anchor="b"/>
          <a:lstStyle>
            <a:lvl1pPr>
              <a:defRPr sz="662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52260" y="4739651"/>
            <a:ext cx="10184130" cy="23393401"/>
          </a:xfrm>
        </p:spPr>
        <p:txBody>
          <a:bodyPr anchor="t"/>
          <a:lstStyle>
            <a:lvl1pPr marL="0" indent="0">
              <a:buNone/>
              <a:defRPr sz="6626"/>
            </a:lvl1pPr>
            <a:lvl2pPr marL="946737" indent="0">
              <a:buNone/>
              <a:defRPr sz="5798"/>
            </a:lvl2pPr>
            <a:lvl3pPr marL="1893474" indent="0">
              <a:buNone/>
              <a:defRPr sz="4970"/>
            </a:lvl3pPr>
            <a:lvl4pPr marL="2840211" indent="0">
              <a:buNone/>
              <a:defRPr sz="4142"/>
            </a:lvl4pPr>
            <a:lvl5pPr marL="3786947" indent="0">
              <a:buNone/>
              <a:defRPr sz="4142"/>
            </a:lvl5pPr>
            <a:lvl6pPr marL="4733685" indent="0">
              <a:buNone/>
              <a:defRPr sz="4142"/>
            </a:lvl6pPr>
            <a:lvl7pPr marL="5680423" indent="0">
              <a:buNone/>
              <a:defRPr sz="4142"/>
            </a:lvl7pPr>
            <a:lvl8pPr marL="6627159" indent="0">
              <a:buNone/>
              <a:defRPr sz="4142"/>
            </a:lvl8pPr>
            <a:lvl9pPr marL="7573897" indent="0">
              <a:buNone/>
              <a:defRPr sz="414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5653" y="9875521"/>
            <a:ext cx="6488191" cy="18295622"/>
          </a:xfrm>
        </p:spPr>
        <p:txBody>
          <a:bodyPr/>
          <a:lstStyle>
            <a:lvl1pPr marL="0" indent="0">
              <a:buNone/>
              <a:defRPr sz="3313"/>
            </a:lvl1pPr>
            <a:lvl2pPr marL="946737" indent="0">
              <a:buNone/>
              <a:defRPr sz="2900"/>
            </a:lvl2pPr>
            <a:lvl3pPr marL="1893474" indent="0">
              <a:buNone/>
              <a:defRPr sz="2485"/>
            </a:lvl3pPr>
            <a:lvl4pPr marL="2840211" indent="0">
              <a:buNone/>
              <a:defRPr sz="2071"/>
            </a:lvl4pPr>
            <a:lvl5pPr marL="3786947" indent="0">
              <a:buNone/>
              <a:defRPr sz="2071"/>
            </a:lvl5pPr>
            <a:lvl6pPr marL="4733685" indent="0">
              <a:buNone/>
              <a:defRPr sz="2071"/>
            </a:lvl6pPr>
            <a:lvl7pPr marL="5680423" indent="0">
              <a:buNone/>
              <a:defRPr sz="2071"/>
            </a:lvl7pPr>
            <a:lvl8pPr marL="6627159" indent="0">
              <a:buNone/>
              <a:defRPr sz="2071"/>
            </a:lvl8pPr>
            <a:lvl9pPr marL="7573897" indent="0">
              <a:buNone/>
              <a:defRPr sz="207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715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954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396089" y="1752601"/>
            <a:ext cx="4337685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83034" y="1752601"/>
            <a:ext cx="12761595" cy="2789682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498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83030" y="1752610"/>
            <a:ext cx="1735074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3030" y="8763002"/>
            <a:ext cx="17350740" cy="208864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83030" y="30510494"/>
            <a:ext cx="4526280" cy="1752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63690" y="30510494"/>
            <a:ext cx="6789420" cy="1752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207490" y="30510494"/>
            <a:ext cx="4526280" cy="1752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549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893474" rtl="0" eaLnBrk="1" latinLnBrk="0" hangingPunct="1">
        <a:lnSpc>
          <a:spcPct val="90000"/>
        </a:lnSpc>
        <a:spcBef>
          <a:spcPct val="0"/>
        </a:spcBef>
        <a:buNone/>
        <a:defRPr sz="91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3369" indent="-473369" algn="l" defTabSz="1893474" rtl="0" eaLnBrk="1" latinLnBrk="0" hangingPunct="1">
        <a:lnSpc>
          <a:spcPct val="90000"/>
        </a:lnSpc>
        <a:spcBef>
          <a:spcPts val="2071"/>
        </a:spcBef>
        <a:buFont typeface="Arial" panose="020B0604020202020204" pitchFamily="34" charset="0"/>
        <a:buChar char="•"/>
        <a:defRPr sz="5798" kern="1200">
          <a:solidFill>
            <a:schemeClr val="tx1"/>
          </a:solidFill>
          <a:latin typeface="+mn-lt"/>
          <a:ea typeface="+mn-ea"/>
          <a:cs typeface="+mn-cs"/>
        </a:defRPr>
      </a:lvl1pPr>
      <a:lvl2pPr marL="1420105" indent="-473369" algn="l" defTabSz="1893474" rtl="0" eaLnBrk="1" latinLnBrk="0" hangingPunct="1">
        <a:lnSpc>
          <a:spcPct val="90000"/>
        </a:lnSpc>
        <a:spcBef>
          <a:spcPts val="1035"/>
        </a:spcBef>
        <a:buFont typeface="Arial" panose="020B0604020202020204" pitchFamily="34" charset="0"/>
        <a:buChar char="•"/>
        <a:defRPr sz="4970" kern="1200">
          <a:solidFill>
            <a:schemeClr val="tx1"/>
          </a:solidFill>
          <a:latin typeface="+mn-lt"/>
          <a:ea typeface="+mn-ea"/>
          <a:cs typeface="+mn-cs"/>
        </a:defRPr>
      </a:lvl2pPr>
      <a:lvl3pPr marL="2366842" indent="-473369" algn="l" defTabSz="1893474" rtl="0" eaLnBrk="1" latinLnBrk="0" hangingPunct="1">
        <a:lnSpc>
          <a:spcPct val="90000"/>
        </a:lnSpc>
        <a:spcBef>
          <a:spcPts val="1035"/>
        </a:spcBef>
        <a:buFont typeface="Arial" panose="020B0604020202020204" pitchFamily="34" charset="0"/>
        <a:buChar char="•"/>
        <a:defRPr sz="4142" kern="1200">
          <a:solidFill>
            <a:schemeClr val="tx1"/>
          </a:solidFill>
          <a:latin typeface="+mn-lt"/>
          <a:ea typeface="+mn-ea"/>
          <a:cs typeface="+mn-cs"/>
        </a:defRPr>
      </a:lvl3pPr>
      <a:lvl4pPr marL="3313580" indent="-473369" algn="l" defTabSz="1893474" rtl="0" eaLnBrk="1" latinLnBrk="0" hangingPunct="1">
        <a:lnSpc>
          <a:spcPct val="90000"/>
        </a:lnSpc>
        <a:spcBef>
          <a:spcPts val="1035"/>
        </a:spcBef>
        <a:buFont typeface="Arial" panose="020B0604020202020204" pitchFamily="34" charset="0"/>
        <a:buChar char="•"/>
        <a:defRPr sz="3728" kern="1200">
          <a:solidFill>
            <a:schemeClr val="tx1"/>
          </a:solidFill>
          <a:latin typeface="+mn-lt"/>
          <a:ea typeface="+mn-ea"/>
          <a:cs typeface="+mn-cs"/>
        </a:defRPr>
      </a:lvl4pPr>
      <a:lvl5pPr marL="4260316" indent="-473369" algn="l" defTabSz="1893474" rtl="0" eaLnBrk="1" latinLnBrk="0" hangingPunct="1">
        <a:lnSpc>
          <a:spcPct val="90000"/>
        </a:lnSpc>
        <a:spcBef>
          <a:spcPts val="1035"/>
        </a:spcBef>
        <a:buFont typeface="Arial" panose="020B0604020202020204" pitchFamily="34" charset="0"/>
        <a:buChar char="•"/>
        <a:defRPr sz="3728" kern="1200">
          <a:solidFill>
            <a:schemeClr val="tx1"/>
          </a:solidFill>
          <a:latin typeface="+mn-lt"/>
          <a:ea typeface="+mn-ea"/>
          <a:cs typeface="+mn-cs"/>
        </a:defRPr>
      </a:lvl5pPr>
      <a:lvl6pPr marL="5207054" indent="-473369" algn="l" defTabSz="1893474" rtl="0" eaLnBrk="1" latinLnBrk="0" hangingPunct="1">
        <a:lnSpc>
          <a:spcPct val="90000"/>
        </a:lnSpc>
        <a:spcBef>
          <a:spcPts val="1035"/>
        </a:spcBef>
        <a:buFont typeface="Arial" panose="020B0604020202020204" pitchFamily="34" charset="0"/>
        <a:buChar char="•"/>
        <a:defRPr sz="3728" kern="1200">
          <a:solidFill>
            <a:schemeClr val="tx1"/>
          </a:solidFill>
          <a:latin typeface="+mn-lt"/>
          <a:ea typeface="+mn-ea"/>
          <a:cs typeface="+mn-cs"/>
        </a:defRPr>
      </a:lvl6pPr>
      <a:lvl7pPr marL="6153790" indent="-473369" algn="l" defTabSz="1893474" rtl="0" eaLnBrk="1" latinLnBrk="0" hangingPunct="1">
        <a:lnSpc>
          <a:spcPct val="90000"/>
        </a:lnSpc>
        <a:spcBef>
          <a:spcPts val="1035"/>
        </a:spcBef>
        <a:buFont typeface="Arial" panose="020B0604020202020204" pitchFamily="34" charset="0"/>
        <a:buChar char="•"/>
        <a:defRPr sz="3728" kern="1200">
          <a:solidFill>
            <a:schemeClr val="tx1"/>
          </a:solidFill>
          <a:latin typeface="+mn-lt"/>
          <a:ea typeface="+mn-ea"/>
          <a:cs typeface="+mn-cs"/>
        </a:defRPr>
      </a:lvl7pPr>
      <a:lvl8pPr marL="7100528" indent="-473369" algn="l" defTabSz="1893474" rtl="0" eaLnBrk="1" latinLnBrk="0" hangingPunct="1">
        <a:lnSpc>
          <a:spcPct val="90000"/>
        </a:lnSpc>
        <a:spcBef>
          <a:spcPts val="1035"/>
        </a:spcBef>
        <a:buFont typeface="Arial" panose="020B0604020202020204" pitchFamily="34" charset="0"/>
        <a:buChar char="•"/>
        <a:defRPr sz="3728" kern="1200">
          <a:solidFill>
            <a:schemeClr val="tx1"/>
          </a:solidFill>
          <a:latin typeface="+mn-lt"/>
          <a:ea typeface="+mn-ea"/>
          <a:cs typeface="+mn-cs"/>
        </a:defRPr>
      </a:lvl8pPr>
      <a:lvl9pPr marL="8047264" indent="-473369" algn="l" defTabSz="1893474" rtl="0" eaLnBrk="1" latinLnBrk="0" hangingPunct="1">
        <a:lnSpc>
          <a:spcPct val="90000"/>
        </a:lnSpc>
        <a:spcBef>
          <a:spcPts val="1035"/>
        </a:spcBef>
        <a:buFont typeface="Arial" panose="020B0604020202020204" pitchFamily="34" charset="0"/>
        <a:buChar char="•"/>
        <a:defRPr sz="372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93474" rtl="0" eaLnBrk="1" latinLnBrk="0" hangingPunct="1">
        <a:defRPr sz="3728" kern="1200">
          <a:solidFill>
            <a:schemeClr val="tx1"/>
          </a:solidFill>
          <a:latin typeface="+mn-lt"/>
          <a:ea typeface="+mn-ea"/>
          <a:cs typeface="+mn-cs"/>
        </a:defRPr>
      </a:lvl1pPr>
      <a:lvl2pPr marL="946737" algn="l" defTabSz="1893474" rtl="0" eaLnBrk="1" latinLnBrk="0" hangingPunct="1">
        <a:defRPr sz="3728" kern="1200">
          <a:solidFill>
            <a:schemeClr val="tx1"/>
          </a:solidFill>
          <a:latin typeface="+mn-lt"/>
          <a:ea typeface="+mn-ea"/>
          <a:cs typeface="+mn-cs"/>
        </a:defRPr>
      </a:lvl2pPr>
      <a:lvl3pPr marL="1893474" algn="l" defTabSz="1893474" rtl="0" eaLnBrk="1" latinLnBrk="0" hangingPunct="1">
        <a:defRPr sz="3728" kern="1200">
          <a:solidFill>
            <a:schemeClr val="tx1"/>
          </a:solidFill>
          <a:latin typeface="+mn-lt"/>
          <a:ea typeface="+mn-ea"/>
          <a:cs typeface="+mn-cs"/>
        </a:defRPr>
      </a:lvl3pPr>
      <a:lvl4pPr marL="2840211" algn="l" defTabSz="1893474" rtl="0" eaLnBrk="1" latinLnBrk="0" hangingPunct="1">
        <a:defRPr sz="3728" kern="1200">
          <a:solidFill>
            <a:schemeClr val="tx1"/>
          </a:solidFill>
          <a:latin typeface="+mn-lt"/>
          <a:ea typeface="+mn-ea"/>
          <a:cs typeface="+mn-cs"/>
        </a:defRPr>
      </a:lvl4pPr>
      <a:lvl5pPr marL="3786947" algn="l" defTabSz="1893474" rtl="0" eaLnBrk="1" latinLnBrk="0" hangingPunct="1">
        <a:defRPr sz="3728" kern="1200">
          <a:solidFill>
            <a:schemeClr val="tx1"/>
          </a:solidFill>
          <a:latin typeface="+mn-lt"/>
          <a:ea typeface="+mn-ea"/>
          <a:cs typeface="+mn-cs"/>
        </a:defRPr>
      </a:lvl5pPr>
      <a:lvl6pPr marL="4733685" algn="l" defTabSz="1893474" rtl="0" eaLnBrk="1" latinLnBrk="0" hangingPunct="1">
        <a:defRPr sz="3728" kern="1200">
          <a:solidFill>
            <a:schemeClr val="tx1"/>
          </a:solidFill>
          <a:latin typeface="+mn-lt"/>
          <a:ea typeface="+mn-ea"/>
          <a:cs typeface="+mn-cs"/>
        </a:defRPr>
      </a:lvl6pPr>
      <a:lvl7pPr marL="5680423" algn="l" defTabSz="1893474" rtl="0" eaLnBrk="1" latinLnBrk="0" hangingPunct="1">
        <a:defRPr sz="3728" kern="1200">
          <a:solidFill>
            <a:schemeClr val="tx1"/>
          </a:solidFill>
          <a:latin typeface="+mn-lt"/>
          <a:ea typeface="+mn-ea"/>
          <a:cs typeface="+mn-cs"/>
        </a:defRPr>
      </a:lvl7pPr>
      <a:lvl8pPr marL="6627159" algn="l" defTabSz="1893474" rtl="0" eaLnBrk="1" latinLnBrk="0" hangingPunct="1">
        <a:defRPr sz="3728" kern="1200">
          <a:solidFill>
            <a:schemeClr val="tx1"/>
          </a:solidFill>
          <a:latin typeface="+mn-lt"/>
          <a:ea typeface="+mn-ea"/>
          <a:cs typeface="+mn-cs"/>
        </a:defRPr>
      </a:lvl8pPr>
      <a:lvl9pPr marL="7573897" algn="l" defTabSz="1893474" rtl="0" eaLnBrk="1" latinLnBrk="0" hangingPunct="1">
        <a:defRPr sz="37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419DA18-8C84-042B-4382-EA3D67C611B6}"/>
              </a:ext>
            </a:extLst>
          </p:cNvPr>
          <p:cNvSpPr/>
          <p:nvPr/>
        </p:nvSpPr>
        <p:spPr>
          <a:xfrm>
            <a:off x="7025058" y="4114800"/>
            <a:ext cx="6108891" cy="27432000"/>
          </a:xfrm>
          <a:prstGeom prst="rect">
            <a:avLst/>
          </a:prstGeom>
          <a:solidFill>
            <a:srgbClr val="F7F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73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6411F79-C483-489F-0E23-4E821CECEA87}"/>
              </a:ext>
            </a:extLst>
          </p:cNvPr>
          <p:cNvSpPr/>
          <p:nvPr/>
        </p:nvSpPr>
        <p:spPr>
          <a:xfrm>
            <a:off x="505734" y="4114800"/>
            <a:ext cx="6108891" cy="27432000"/>
          </a:xfrm>
          <a:prstGeom prst="rect">
            <a:avLst/>
          </a:prstGeom>
          <a:solidFill>
            <a:srgbClr val="F7F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73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E06BF6D-4728-758C-4643-8DC8F1792C86}"/>
              </a:ext>
            </a:extLst>
          </p:cNvPr>
          <p:cNvSpPr/>
          <p:nvPr/>
        </p:nvSpPr>
        <p:spPr>
          <a:xfrm>
            <a:off x="13520932" y="4114800"/>
            <a:ext cx="6108891" cy="27432000"/>
          </a:xfrm>
          <a:prstGeom prst="rect">
            <a:avLst/>
          </a:prstGeom>
          <a:solidFill>
            <a:srgbClr val="F7F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73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9D27ECB-364E-D9C0-C1AB-F34D026033CC}"/>
              </a:ext>
            </a:extLst>
          </p:cNvPr>
          <p:cNvSpPr txBox="1"/>
          <p:nvPr/>
        </p:nvSpPr>
        <p:spPr>
          <a:xfrm>
            <a:off x="618276" y="5637392"/>
            <a:ext cx="57044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47"/>
              </a:spcAft>
              <a:buSzPct val="57894"/>
            </a:pPr>
            <a:r>
              <a:rPr lang="en-US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 goes here. Make sure to stick with the same Calibri font throughout the poster to keep everything looking cohesive.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50072EF-98E4-4047-4E2E-5BCB352319E9}"/>
              </a:ext>
            </a:extLst>
          </p:cNvPr>
          <p:cNvSpPr txBox="1"/>
          <p:nvPr/>
        </p:nvSpPr>
        <p:spPr>
          <a:xfrm>
            <a:off x="618276" y="12560342"/>
            <a:ext cx="5704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47"/>
              </a:spcAft>
              <a:buSzPct val="57894"/>
            </a:pPr>
            <a:r>
              <a:rPr lang="en-US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D0FD51F-A96E-0034-D741-A572DB6720B7}"/>
              </a:ext>
            </a:extLst>
          </p:cNvPr>
          <p:cNvSpPr txBox="1"/>
          <p:nvPr/>
        </p:nvSpPr>
        <p:spPr>
          <a:xfrm>
            <a:off x="758952" y="3360985"/>
            <a:ext cx="197776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17707">
              <a:buSzPct val="25000"/>
            </a:pPr>
            <a:r>
              <a:rPr lang="en-US" sz="2200" b="1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Author name(s): Author’s institution(s); </a:t>
            </a:r>
            <a:r>
              <a:rPr lang="en-US" sz="22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Contact author email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398D94C-EA1F-2C4E-2B83-1C68D34D4AA2}"/>
              </a:ext>
            </a:extLst>
          </p:cNvPr>
          <p:cNvSpPr txBox="1"/>
          <p:nvPr/>
        </p:nvSpPr>
        <p:spPr>
          <a:xfrm>
            <a:off x="13726083" y="29663136"/>
            <a:ext cx="56509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SzPct val="25000"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1. Swartz et al. Spine J 2014;14:996-1004.</a:t>
            </a:r>
          </a:p>
          <a:p>
            <a:pPr lvl="0">
              <a:buSzPct val="25000"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2. Swartz et al. J </a:t>
            </a:r>
            <a:r>
              <a:rPr lang="en-US" sz="2000" dirty="0" err="1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Athl</a:t>
            </a: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Train 2010;45(6):560-9.</a:t>
            </a:r>
          </a:p>
          <a:p>
            <a:pPr lvl="0">
              <a:buSzPct val="25000"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3. Swartz et al. J </a:t>
            </a:r>
            <a:r>
              <a:rPr lang="en-US" sz="2000" dirty="0" err="1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Athl</a:t>
            </a: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Train 2009; 44(3):306-31.</a:t>
            </a:r>
          </a:p>
          <a:p>
            <a:pPr lvl="0">
              <a:buSzPct val="25000"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4. Gruppen et al. J </a:t>
            </a:r>
            <a:r>
              <a:rPr lang="en-US" sz="2000" dirty="0" err="1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Athl</a:t>
            </a: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Train 2012;47(4)421-7.</a:t>
            </a:r>
          </a:p>
        </p:txBody>
      </p:sp>
      <p:sp>
        <p:nvSpPr>
          <p:cNvPr id="45" name="Shape 120">
            <a:extLst>
              <a:ext uri="{FF2B5EF4-FFF2-40B4-BE49-F238E27FC236}">
                <a16:creationId xmlns:a16="http://schemas.microsoft.com/office/drawing/2014/main" id="{3DCABFB9-F507-2A21-90D1-D840FE078EB3}"/>
              </a:ext>
            </a:extLst>
          </p:cNvPr>
          <p:cNvSpPr txBox="1"/>
          <p:nvPr/>
        </p:nvSpPr>
        <p:spPr>
          <a:xfrm>
            <a:off x="13963359" y="8091269"/>
            <a:ext cx="5647707" cy="641198"/>
          </a:xfrm>
          <a:prstGeom prst="rect">
            <a:avLst/>
          </a:prstGeom>
          <a:noFill/>
          <a:ln>
            <a:noFill/>
          </a:ln>
        </p:spPr>
        <p:txBody>
          <a:bodyPr lIns="64535" tIns="64535" rIns="64535" bIns="64535" anchor="t" anchorCtr="0">
            <a:noAutofit/>
          </a:bodyPr>
          <a:lstStyle/>
          <a:p>
            <a:pPr>
              <a:buClr>
                <a:schemeClr val="dk1"/>
              </a:buClr>
              <a:buSzPct val="50000"/>
            </a:pPr>
            <a:r>
              <a:rPr lang="en-US" sz="24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Figure 2. </a:t>
            </a: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Example</a:t>
            </a:r>
          </a:p>
        </p:txBody>
      </p:sp>
      <p:sp>
        <p:nvSpPr>
          <p:cNvPr id="47" name="Shape 120">
            <a:extLst>
              <a:ext uri="{FF2B5EF4-FFF2-40B4-BE49-F238E27FC236}">
                <a16:creationId xmlns:a16="http://schemas.microsoft.com/office/drawing/2014/main" id="{5C3512B5-B299-3FF8-5159-EDFAAD3B396B}"/>
              </a:ext>
            </a:extLst>
          </p:cNvPr>
          <p:cNvSpPr txBox="1"/>
          <p:nvPr/>
        </p:nvSpPr>
        <p:spPr>
          <a:xfrm>
            <a:off x="960120" y="30676948"/>
            <a:ext cx="5654505" cy="847619"/>
          </a:xfrm>
          <a:prstGeom prst="rect">
            <a:avLst/>
          </a:prstGeom>
          <a:noFill/>
          <a:ln>
            <a:noFill/>
          </a:ln>
        </p:spPr>
        <p:txBody>
          <a:bodyPr lIns="64535" tIns="64535" rIns="64535" bIns="64535" anchor="t" anchorCtr="0">
            <a:noAutofit/>
          </a:bodyPr>
          <a:lstStyle/>
          <a:p>
            <a:pPr>
              <a:buClr>
                <a:schemeClr val="dk1"/>
              </a:buClr>
              <a:buSzPct val="50000"/>
            </a:pPr>
            <a:r>
              <a:rPr lang="en-US" sz="24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Figure 1. </a:t>
            </a: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Example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D4BFC79-7781-DB1B-7175-60A8C686DC23}"/>
              </a:ext>
            </a:extLst>
          </p:cNvPr>
          <p:cNvSpPr txBox="1"/>
          <p:nvPr/>
        </p:nvSpPr>
        <p:spPr>
          <a:xfrm>
            <a:off x="618276" y="20552428"/>
            <a:ext cx="5739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47"/>
              </a:spcAft>
              <a:buSzPct val="57894"/>
            </a:pPr>
            <a:r>
              <a:rPr lang="en-US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411006C-A9D9-B316-1762-B260CF54F0F4}"/>
              </a:ext>
            </a:extLst>
          </p:cNvPr>
          <p:cNvSpPr txBox="1"/>
          <p:nvPr/>
        </p:nvSpPr>
        <p:spPr>
          <a:xfrm>
            <a:off x="7189063" y="5619104"/>
            <a:ext cx="57443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47"/>
              </a:spcAft>
              <a:buSzPct val="57894"/>
            </a:pPr>
            <a:r>
              <a:rPr lang="en-US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B9E8D1D-A4EF-A0C6-85A9-8616253294DF}"/>
              </a:ext>
            </a:extLst>
          </p:cNvPr>
          <p:cNvSpPr txBox="1"/>
          <p:nvPr/>
        </p:nvSpPr>
        <p:spPr>
          <a:xfrm>
            <a:off x="7234783" y="26849837"/>
            <a:ext cx="56985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47"/>
              </a:spcAft>
              <a:buSzPct val="57894"/>
            </a:pPr>
            <a:r>
              <a:rPr lang="en-US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C6CC1C8-60D0-52CF-A229-EB3351786048}"/>
              </a:ext>
            </a:extLst>
          </p:cNvPr>
          <p:cNvSpPr txBox="1"/>
          <p:nvPr/>
        </p:nvSpPr>
        <p:spPr>
          <a:xfrm>
            <a:off x="13726083" y="10217364"/>
            <a:ext cx="56317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47"/>
              </a:spcAft>
              <a:buSzPct val="57894"/>
            </a:pPr>
            <a:r>
              <a:rPr lang="en-US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35E72A8-9716-EFE1-640A-49CB751BE1A1}"/>
              </a:ext>
            </a:extLst>
          </p:cNvPr>
          <p:cNvSpPr txBox="1"/>
          <p:nvPr/>
        </p:nvSpPr>
        <p:spPr>
          <a:xfrm>
            <a:off x="13726083" y="17889262"/>
            <a:ext cx="5650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47"/>
              </a:spcAft>
              <a:buSzPct val="57894"/>
            </a:pPr>
            <a:r>
              <a:rPr lang="en-US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56" name="Round Same Side Corner Rectangle 55">
            <a:extLst>
              <a:ext uri="{FF2B5EF4-FFF2-40B4-BE49-F238E27FC236}">
                <a16:creationId xmlns:a16="http://schemas.microsoft.com/office/drawing/2014/main" id="{EBD2F9CC-FCA7-4652-021E-D4866B4D5A64}"/>
              </a:ext>
            </a:extLst>
          </p:cNvPr>
          <p:cNvSpPr/>
          <p:nvPr/>
        </p:nvSpPr>
        <p:spPr>
          <a:xfrm flipV="1">
            <a:off x="0" y="-56363"/>
            <a:ext cx="20116800" cy="3173445"/>
          </a:xfrm>
          <a:prstGeom prst="round2Same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F6E7FEC3-AE9A-664C-1EE3-9715BB692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2774" y="991222"/>
            <a:ext cx="5636537" cy="1127307"/>
          </a:xfrm>
          <a:prstGeom prst="rect">
            <a:avLst/>
          </a:prstGeom>
        </p:spPr>
      </p:pic>
      <p:sp>
        <p:nvSpPr>
          <p:cNvPr id="59" name="Shape 84">
            <a:extLst>
              <a:ext uri="{FF2B5EF4-FFF2-40B4-BE49-F238E27FC236}">
                <a16:creationId xmlns:a16="http://schemas.microsoft.com/office/drawing/2014/main" id="{DD0D46E2-0007-1A10-D5FA-E96E1CC2319D}"/>
              </a:ext>
            </a:extLst>
          </p:cNvPr>
          <p:cNvSpPr txBox="1"/>
          <p:nvPr/>
        </p:nvSpPr>
        <p:spPr>
          <a:xfrm>
            <a:off x="630936" y="923521"/>
            <a:ext cx="13003239" cy="1294155"/>
          </a:xfrm>
          <a:prstGeom prst="rect">
            <a:avLst/>
          </a:prstGeom>
          <a:noFill/>
          <a:ln>
            <a:noFill/>
          </a:ln>
        </p:spPr>
        <p:txBody>
          <a:bodyPr lIns="92780" tIns="46376" rIns="92780" bIns="46376" anchor="ctr" anchorCtr="0">
            <a:noAutofit/>
          </a:bodyPr>
          <a:lstStyle/>
          <a:p>
            <a:pPr lvl="0">
              <a:buSzPct val="25000"/>
            </a:pP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TITLE GOES HERE</a:t>
            </a:r>
          </a:p>
        </p:txBody>
      </p:sp>
      <p:sp>
        <p:nvSpPr>
          <p:cNvPr id="60" name="Shape 80">
            <a:extLst>
              <a:ext uri="{FF2B5EF4-FFF2-40B4-BE49-F238E27FC236}">
                <a16:creationId xmlns:a16="http://schemas.microsoft.com/office/drawing/2014/main" id="{D11AE803-3865-A97A-C9B0-28B821F81222}"/>
              </a:ext>
            </a:extLst>
          </p:cNvPr>
          <p:cNvSpPr/>
          <p:nvPr/>
        </p:nvSpPr>
        <p:spPr>
          <a:xfrm>
            <a:off x="0" y="32047812"/>
            <a:ext cx="20116800" cy="894436"/>
          </a:xfrm>
          <a:prstGeom prst="rect">
            <a:avLst/>
          </a:prstGeom>
          <a:solidFill>
            <a:srgbClr val="9F182F"/>
          </a:solidFill>
          <a:ln>
            <a:noFill/>
          </a:ln>
        </p:spPr>
        <p:txBody>
          <a:bodyPr lIns="96803" tIns="48389" rIns="96803" bIns="48389" anchor="ctr" anchorCtr="0">
            <a:noAutofit/>
          </a:bodyPr>
          <a:lstStyle/>
          <a:p>
            <a:endParaRPr sz="2435">
              <a:solidFill>
                <a:srgbClr val="9F182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61" name="Shape 110">
            <a:extLst>
              <a:ext uri="{FF2B5EF4-FFF2-40B4-BE49-F238E27FC236}">
                <a16:creationId xmlns:a16="http://schemas.microsoft.com/office/drawing/2014/main" id="{CF6DB633-0960-35C5-5364-04A195870C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1380817"/>
              </p:ext>
            </p:extLst>
          </p:nvPr>
        </p:nvGraphicFramePr>
        <p:xfrm>
          <a:off x="7199768" y="11778048"/>
          <a:ext cx="5737436" cy="529833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378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1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77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9923">
                  <a:extLst>
                    <a:ext uri="{9D8B030D-6E8A-4147-A177-3AD203B41FA5}">
                      <a16:colId xmlns:a16="http://schemas.microsoft.com/office/drawing/2014/main" val="3129138395"/>
                    </a:ext>
                  </a:extLst>
                </a:gridCol>
              </a:tblGrid>
              <a:tr h="536701"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Variable</a:t>
                      </a:r>
                    </a:p>
                  </a:txBody>
                  <a:tcPr marL="62318" marR="62318" marT="62318" marB="6231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First Trial</a:t>
                      </a:r>
                    </a:p>
                  </a:txBody>
                  <a:tcPr marL="62318" marR="62318" marT="62318" marB="6231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Last Trial</a:t>
                      </a:r>
                    </a:p>
                  </a:txBody>
                  <a:tcPr marL="62318" marR="62318" marT="62318" marB="6231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Significance</a:t>
                      </a:r>
                    </a:p>
                  </a:txBody>
                  <a:tcPr marL="62318" marR="62318" marT="62318" marB="6231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701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Time, sec</a:t>
                      </a:r>
                    </a:p>
                  </a:txBody>
                  <a:tcPr marL="62318" marR="62318" marT="62318" marB="6231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118.5 ± 9.0</a:t>
                      </a:r>
                    </a:p>
                  </a:txBody>
                  <a:tcPr marL="62318" marR="62318" marT="62318" marB="62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90.5 ± 7.7*</a:t>
                      </a:r>
                    </a:p>
                  </a:txBody>
                  <a:tcPr marL="62318" marR="62318" marT="62318" marB="62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P=0.017</a:t>
                      </a:r>
                    </a:p>
                  </a:txBody>
                  <a:tcPr marL="62318" marR="62318" marT="62318" marB="62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7646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Confidence, 0-5</a:t>
                      </a:r>
                    </a:p>
                  </a:txBody>
                  <a:tcPr marL="62318" marR="62318" marT="62318" marB="6231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3.2 ± 0.1</a:t>
                      </a:r>
                    </a:p>
                  </a:txBody>
                  <a:tcPr marL="62318" marR="62318" marT="62318" marB="62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4.0 ± 0.2*</a:t>
                      </a:r>
                    </a:p>
                  </a:txBody>
                  <a:tcPr marL="62318" marR="62318" marT="62318" marB="62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P&lt;0.001</a:t>
                      </a:r>
                    </a:p>
                  </a:txBody>
                  <a:tcPr marL="62318" marR="62318" marT="62318" marB="62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108933"/>
                  </a:ext>
                </a:extLst>
              </a:tr>
              <a:tr h="536701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RPE, 0-10</a:t>
                      </a:r>
                    </a:p>
                  </a:txBody>
                  <a:tcPr marL="62318" marR="62318" marT="62318" marB="6231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3.0 ± 0.2</a:t>
                      </a:r>
                    </a:p>
                  </a:txBody>
                  <a:tcPr marL="62318" marR="62318" marT="62318" marB="62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1.9 ± 0.3*</a:t>
                      </a:r>
                    </a:p>
                  </a:txBody>
                  <a:tcPr marL="62318" marR="62318" marT="62318" marB="62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P&lt;0.001</a:t>
                      </a:r>
                    </a:p>
                  </a:txBody>
                  <a:tcPr marL="62318" marR="62318" marT="62318" marB="62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498209"/>
                  </a:ext>
                </a:extLst>
              </a:tr>
              <a:tr h="737646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Total head motion, cm</a:t>
                      </a:r>
                    </a:p>
                  </a:txBody>
                  <a:tcPr marL="62318" marR="62318" marT="62318" marB="6231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91.5 ± 8.5</a:t>
                      </a:r>
                    </a:p>
                  </a:txBody>
                  <a:tcPr marL="62318" marR="62318" marT="62318" marB="62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72.3 ± 8.7</a:t>
                      </a:r>
                    </a:p>
                  </a:txBody>
                  <a:tcPr marL="62318" marR="62318" marT="62318" marB="62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P=0.281</a:t>
                      </a:r>
                    </a:p>
                  </a:txBody>
                  <a:tcPr marL="62318" marR="62318" marT="62318" marB="62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522530"/>
                  </a:ext>
                </a:extLst>
              </a:tr>
              <a:tr h="737646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M-L head motion, cm</a:t>
                      </a:r>
                    </a:p>
                  </a:txBody>
                  <a:tcPr marL="62318" marR="62318" marT="62318" marB="6231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3.1 ± 0.3</a:t>
                      </a:r>
                    </a:p>
                  </a:txBody>
                  <a:tcPr marL="62318" marR="62318" marT="62318" marB="62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2.7 ± 0.3</a:t>
                      </a:r>
                    </a:p>
                  </a:txBody>
                  <a:tcPr marL="62318" marR="62318" marT="62318" marB="62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P=0.488</a:t>
                      </a:r>
                    </a:p>
                  </a:txBody>
                  <a:tcPr marL="62318" marR="62318" marT="62318" marB="62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918954"/>
                  </a:ext>
                </a:extLst>
              </a:tr>
              <a:tr h="737646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S-I head motion, cm</a:t>
                      </a:r>
                    </a:p>
                  </a:txBody>
                  <a:tcPr marL="62318" marR="62318" marT="62318" marB="6231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1.4 ± 0.2</a:t>
                      </a:r>
                    </a:p>
                  </a:txBody>
                  <a:tcPr marL="62318" marR="62318" marT="62318" marB="62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1.6 ± 0.2</a:t>
                      </a:r>
                    </a:p>
                  </a:txBody>
                  <a:tcPr marL="62318" marR="62318" marT="62318" marB="62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P=0.822</a:t>
                      </a:r>
                    </a:p>
                  </a:txBody>
                  <a:tcPr marL="62318" marR="62318" marT="62318" marB="6231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752863"/>
                  </a:ext>
                </a:extLst>
              </a:tr>
              <a:tr h="737646">
                <a:tc gridSpan="4"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buNone/>
                      </a:pPr>
                      <a:r>
                        <a:rPr lang="en-US" sz="16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Abbreviations:</a:t>
                      </a:r>
                      <a:r>
                        <a:rPr lang="en-US" sz="1600" b="0" i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 RPE = rating of perceived exertion; </a:t>
                      </a:r>
                      <a:br>
                        <a:rPr lang="en-US" sz="1600" b="0" i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b="0" i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M-L = medial-lateral; S-I = superior-inferior</a:t>
                      </a:r>
                      <a:endParaRPr lang="en-US" sz="16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Verdana" panose="020B0604030504040204" pitchFamily="34" charset="0"/>
                        <a:cs typeface="Calibri" panose="020F0502020204030204" pitchFamily="34" charset="0"/>
                      </a:endParaRPr>
                    </a:p>
                  </a:txBody>
                  <a:tcPr marL="90691" marR="90691" marT="90691" marB="9069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8F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292553"/>
                  </a:ext>
                </a:extLst>
              </a:tr>
            </a:tbl>
          </a:graphicData>
        </a:graphic>
      </p:graphicFrame>
      <p:graphicFrame>
        <p:nvGraphicFramePr>
          <p:cNvPr id="62" name="Shape 110">
            <a:extLst>
              <a:ext uri="{FF2B5EF4-FFF2-40B4-BE49-F238E27FC236}">
                <a16:creationId xmlns:a16="http://schemas.microsoft.com/office/drawing/2014/main" id="{FB2FC631-1FD2-1AE8-B975-A23C8AC4A7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4958595"/>
              </p:ext>
            </p:extLst>
          </p:nvPr>
        </p:nvGraphicFramePr>
        <p:xfrm>
          <a:off x="7183379" y="19243929"/>
          <a:ext cx="5794962" cy="502621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3807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94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0858">
                  <a:extLst>
                    <a:ext uri="{9D8B030D-6E8A-4147-A177-3AD203B41FA5}">
                      <a16:colId xmlns:a16="http://schemas.microsoft.com/office/drawing/2014/main" val="3778292484"/>
                    </a:ext>
                  </a:extLst>
                </a:gridCol>
                <a:gridCol w="1413959">
                  <a:extLst>
                    <a:ext uri="{9D8B030D-6E8A-4147-A177-3AD203B41FA5}">
                      <a16:colId xmlns:a16="http://schemas.microsoft.com/office/drawing/2014/main" val="3129138395"/>
                    </a:ext>
                  </a:extLst>
                </a:gridCol>
              </a:tblGrid>
              <a:tr h="681746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Variable</a:t>
                      </a:r>
                    </a:p>
                  </a:txBody>
                  <a:tcPr marL="62943" marR="62943" marT="62943" marB="6294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Cheek strap</a:t>
                      </a:r>
                    </a:p>
                  </a:txBody>
                  <a:tcPr marL="62943" marR="62943" marT="62943" marB="6294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Forehead strap</a:t>
                      </a:r>
                    </a:p>
                  </a:txBody>
                  <a:tcPr marL="62943" marR="62943" marT="62943" marB="6294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Significance</a:t>
                      </a:r>
                    </a:p>
                  </a:txBody>
                  <a:tcPr marL="62943" marR="62943" marT="62943" marB="6294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519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Time, sec</a:t>
                      </a:r>
                    </a:p>
                  </a:txBody>
                  <a:tcPr marL="62943" marR="62943" marT="62943" marB="6294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139.8 ± 9.8</a:t>
                      </a:r>
                    </a:p>
                  </a:txBody>
                  <a:tcPr marL="62943" marR="62943" marT="62943" marB="629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74.1 ± 6.6*</a:t>
                      </a:r>
                    </a:p>
                  </a:txBody>
                  <a:tcPr marL="62943" marR="62943" marT="62943" marB="629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P&lt;0.001</a:t>
                      </a:r>
                    </a:p>
                  </a:txBody>
                  <a:tcPr marL="62943" marR="62943" marT="62943" marB="629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1746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Confidence, 0-5</a:t>
                      </a:r>
                    </a:p>
                  </a:txBody>
                  <a:tcPr marL="62943" marR="62943" marT="62943" marB="6294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3.3 ± 0.2</a:t>
                      </a:r>
                    </a:p>
                  </a:txBody>
                  <a:tcPr marL="62943" marR="62943" marT="62943" marB="629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3.9 ± 0.1*</a:t>
                      </a:r>
                    </a:p>
                  </a:txBody>
                  <a:tcPr marL="62943" marR="62943" marT="62943" marB="629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P=0.001</a:t>
                      </a:r>
                    </a:p>
                  </a:txBody>
                  <a:tcPr marL="62943" marR="62943" marT="62943" marB="629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108933"/>
                  </a:ext>
                </a:extLst>
              </a:tr>
              <a:tr h="50489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RPE, 0-10</a:t>
                      </a:r>
                    </a:p>
                  </a:txBody>
                  <a:tcPr marL="62943" marR="62943" marT="62943" marB="6294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2.9 ± 0.3</a:t>
                      </a:r>
                    </a:p>
                  </a:txBody>
                  <a:tcPr marL="62943" marR="62943" marT="62943" marB="629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1.8 ± 0.2*</a:t>
                      </a:r>
                    </a:p>
                  </a:txBody>
                  <a:tcPr marL="62943" marR="62943" marT="62943" marB="629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P=0.002</a:t>
                      </a:r>
                    </a:p>
                  </a:txBody>
                  <a:tcPr marL="62943" marR="62943" marT="62943" marB="629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498209"/>
                  </a:ext>
                </a:extLst>
              </a:tr>
              <a:tr h="681746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Total head motion, cm</a:t>
                      </a:r>
                    </a:p>
                  </a:txBody>
                  <a:tcPr marL="62943" marR="62943" marT="62943" marB="6294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102.9 ± 7.2</a:t>
                      </a:r>
                    </a:p>
                  </a:txBody>
                  <a:tcPr marL="62943" marR="62943" marT="62943" marB="629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63.4 ± 6.8*</a:t>
                      </a:r>
                    </a:p>
                  </a:txBody>
                  <a:tcPr marL="62943" marR="62943" marT="62943" marB="629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P&lt;0.001</a:t>
                      </a:r>
                    </a:p>
                  </a:txBody>
                  <a:tcPr marL="62943" marR="62943" marT="62943" marB="629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522530"/>
                  </a:ext>
                </a:extLst>
              </a:tr>
              <a:tr h="681746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M-L head motion, cm</a:t>
                      </a:r>
                    </a:p>
                  </a:txBody>
                  <a:tcPr marL="62943" marR="62943" marT="62943" marB="6294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3.2 ± 0.3</a:t>
                      </a:r>
                    </a:p>
                  </a:txBody>
                  <a:tcPr marL="62943" marR="62943" marT="62943" marB="629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2.4 ± 0.3*</a:t>
                      </a:r>
                    </a:p>
                  </a:txBody>
                  <a:tcPr marL="62943" marR="62943" marT="62943" marB="629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P=0.041</a:t>
                      </a:r>
                    </a:p>
                  </a:txBody>
                  <a:tcPr marL="62943" marR="62943" marT="62943" marB="629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918954"/>
                  </a:ext>
                </a:extLst>
              </a:tr>
              <a:tr h="681746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S-I head motion, cm</a:t>
                      </a:r>
                    </a:p>
                  </a:txBody>
                  <a:tcPr marL="62943" marR="62943" marT="62943" marB="6294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1.4 ± 0.1</a:t>
                      </a:r>
                    </a:p>
                  </a:txBody>
                  <a:tcPr marL="62943" marR="62943" marT="62943" marB="629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1.6 ± 0.1</a:t>
                      </a:r>
                    </a:p>
                  </a:txBody>
                  <a:tcPr marL="62943" marR="62943" marT="62943" marB="629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P=0.420</a:t>
                      </a:r>
                    </a:p>
                  </a:txBody>
                  <a:tcPr marL="62943" marR="62943" marT="62943" marB="629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752863"/>
                  </a:ext>
                </a:extLst>
              </a:tr>
              <a:tr h="671074">
                <a:tc gridSpan="4"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buNone/>
                      </a:pPr>
                      <a:r>
                        <a:rPr lang="en-US" sz="1600" b="0" i="0" u="none" strike="noStrike" cap="none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Abbreviations</a:t>
                      </a:r>
                      <a:r>
                        <a:rPr lang="en-US" sz="16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:</a:t>
                      </a:r>
                      <a:r>
                        <a:rPr lang="en-US" sz="1600" b="0" i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 RPE = rating of perceived exertion; M-L = medial-lateral; S-I = superior-inferior</a:t>
                      </a:r>
                      <a:endParaRPr lang="en-US" sz="16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Verdana" panose="020B0604030504040204" pitchFamily="34" charset="0"/>
                        <a:cs typeface="Calibri" panose="020F0502020204030204" pitchFamily="34" charset="0"/>
                      </a:endParaRPr>
                    </a:p>
                  </a:txBody>
                  <a:tcPr marL="90691" marR="90691" marT="90691" marB="9069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8F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292553"/>
                  </a:ext>
                </a:extLst>
              </a:tr>
            </a:tbl>
          </a:graphicData>
        </a:graphic>
      </p:graphicFrame>
      <p:sp>
        <p:nvSpPr>
          <p:cNvPr id="63" name="TextBox 62">
            <a:extLst>
              <a:ext uri="{FF2B5EF4-FFF2-40B4-BE49-F238E27FC236}">
                <a16:creationId xmlns:a16="http://schemas.microsoft.com/office/drawing/2014/main" id="{BF2E7AA4-30B9-3D44-BC02-51DD6493C9B4}"/>
              </a:ext>
            </a:extLst>
          </p:cNvPr>
          <p:cNvSpPr txBox="1"/>
          <p:nvPr/>
        </p:nvSpPr>
        <p:spPr>
          <a:xfrm>
            <a:off x="7136141" y="11144999"/>
            <a:ext cx="5988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Table 1. </a:t>
            </a:r>
            <a:r>
              <a:rPr lang="en-US" sz="24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Example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DD80C38-1EFE-5FD5-3D74-AAC1C4A546EF}"/>
              </a:ext>
            </a:extLst>
          </p:cNvPr>
          <p:cNvSpPr txBox="1"/>
          <p:nvPr/>
        </p:nvSpPr>
        <p:spPr>
          <a:xfrm>
            <a:off x="7112694" y="18574152"/>
            <a:ext cx="6222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Table 2. </a:t>
            </a:r>
            <a:r>
              <a:rPr lang="en-US" sz="24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Example</a:t>
            </a: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DB03174F-9C91-CCAF-9DFC-3A9AD63F4DEB}"/>
              </a:ext>
            </a:extLst>
          </p:cNvPr>
          <p:cNvSpPr/>
          <p:nvPr/>
        </p:nvSpPr>
        <p:spPr>
          <a:xfrm>
            <a:off x="13796421" y="4376453"/>
            <a:ext cx="5561427" cy="367606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Photo goes here</a:t>
            </a: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FCD7D25E-8691-4DF3-CBDE-3BC24F7CA090}"/>
              </a:ext>
            </a:extLst>
          </p:cNvPr>
          <p:cNvSpPr/>
          <p:nvPr/>
        </p:nvSpPr>
        <p:spPr>
          <a:xfrm>
            <a:off x="13315328" y="8990372"/>
            <a:ext cx="6165380" cy="953015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C940FFEC-EF7E-E5F5-F9B8-E27EC7FC9328}"/>
              </a:ext>
            </a:extLst>
          </p:cNvPr>
          <p:cNvSpPr/>
          <p:nvPr/>
        </p:nvSpPr>
        <p:spPr>
          <a:xfrm>
            <a:off x="13293556" y="16662857"/>
            <a:ext cx="6165380" cy="953015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8F7310A9-063F-F231-1C48-FDFFD7F9AFB2}"/>
              </a:ext>
            </a:extLst>
          </p:cNvPr>
          <p:cNvSpPr/>
          <p:nvPr/>
        </p:nvSpPr>
        <p:spPr>
          <a:xfrm>
            <a:off x="739727" y="26974800"/>
            <a:ext cx="5618167" cy="367606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Photo goes here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CA62DE93-F288-34D2-F02D-9F411F8B6799}"/>
              </a:ext>
            </a:extLst>
          </p:cNvPr>
          <p:cNvSpPr/>
          <p:nvPr/>
        </p:nvSpPr>
        <p:spPr>
          <a:xfrm>
            <a:off x="6753444" y="25546883"/>
            <a:ext cx="6179927" cy="953015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0F256444-E3EF-6793-39FB-1CF364ABE322}"/>
              </a:ext>
            </a:extLst>
          </p:cNvPr>
          <p:cNvSpPr/>
          <p:nvPr/>
        </p:nvSpPr>
        <p:spPr>
          <a:xfrm>
            <a:off x="6753443" y="4383793"/>
            <a:ext cx="6179927" cy="953015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0C858E85-6B6B-4DD4-2D6F-0B92C9C6ADDB}"/>
              </a:ext>
            </a:extLst>
          </p:cNvPr>
          <p:cNvSpPr/>
          <p:nvPr/>
        </p:nvSpPr>
        <p:spPr>
          <a:xfrm>
            <a:off x="205623" y="4395517"/>
            <a:ext cx="6117101" cy="953015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A6B68FD7-C8D0-4111-38D7-C674AD58C879}"/>
              </a:ext>
            </a:extLst>
          </p:cNvPr>
          <p:cNvSpPr/>
          <p:nvPr/>
        </p:nvSpPr>
        <p:spPr>
          <a:xfrm>
            <a:off x="240793" y="11324911"/>
            <a:ext cx="6117101" cy="953015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871F381D-FA2C-F3DC-D048-6AD15233C118}"/>
              </a:ext>
            </a:extLst>
          </p:cNvPr>
          <p:cNvSpPr/>
          <p:nvPr/>
        </p:nvSpPr>
        <p:spPr>
          <a:xfrm>
            <a:off x="275963" y="19332694"/>
            <a:ext cx="6117101" cy="953015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5824668F-22FE-EC87-9E87-FD0196AC319A}"/>
              </a:ext>
            </a:extLst>
          </p:cNvPr>
          <p:cNvSpPr/>
          <p:nvPr/>
        </p:nvSpPr>
        <p:spPr>
          <a:xfrm>
            <a:off x="13328726" y="28454455"/>
            <a:ext cx="6165380" cy="953015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</a:rPr>
              <a:t> REFERENCES</a:t>
            </a:r>
          </a:p>
        </p:txBody>
      </p:sp>
    </p:spTree>
    <p:extLst>
      <p:ext uri="{BB962C8B-B14F-4D97-AF65-F5344CB8AC3E}">
        <p14:creationId xmlns:p14="http://schemas.microsoft.com/office/powerpoint/2010/main" val="3092519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sterTemplateVertical3'x4'" id="{2D71CAC6-065C-3F43-B620-E5FE327A36E6}" vid="{6D64E8E9-58CA-184A-A4A1-B5CC55FEB3A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980</TotalTime>
  <Words>341</Words>
  <Application>Microsoft Macintosh PowerPoint</Application>
  <PresentationFormat>Custom</PresentationFormat>
  <Paragraphs>86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N Lyonnais</dc:creator>
  <cp:lastModifiedBy>Rachel M Clabaugh</cp:lastModifiedBy>
  <cp:revision>153</cp:revision>
  <cp:lastPrinted>2018-11-30T00:18:17Z</cp:lastPrinted>
  <dcterms:created xsi:type="dcterms:W3CDTF">2018-11-20T21:56:21Z</dcterms:created>
  <dcterms:modified xsi:type="dcterms:W3CDTF">2025-08-18T19:46:10Z</dcterms:modified>
</cp:coreProperties>
</file>