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1pPr>
    <a:lvl2pPr marL="1333512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2pPr>
    <a:lvl3pPr marL="2667026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3pPr>
    <a:lvl4pPr marL="4000536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4pPr>
    <a:lvl5pPr marL="5334050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5pPr>
    <a:lvl6pPr marL="6667562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6pPr>
    <a:lvl7pPr marL="8001073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7pPr>
    <a:lvl8pPr marL="9334585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8pPr>
    <a:lvl9pPr marL="10668098" algn="l" defTabSz="2667026" rtl="0" eaLnBrk="1" latinLnBrk="0" hangingPunct="1">
      <a:defRPr sz="52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8F1"/>
    <a:srgbClr val="007D81"/>
    <a:srgbClr val="6EC1B2"/>
    <a:srgbClr val="DED3B3"/>
    <a:srgbClr val="76D0BB"/>
    <a:srgbClr val="E8E1D1"/>
    <a:srgbClr val="AA0222"/>
    <a:srgbClr val="008178"/>
    <a:srgbClr val="008E7F"/>
    <a:srgbClr val="A50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4863"/>
  </p:normalViewPr>
  <p:slideViewPr>
    <p:cSldViewPr snapToGrid="0" snapToObjects="1">
      <p:cViewPr>
        <p:scale>
          <a:sx n="55" d="100"/>
          <a:sy n="55" d="100"/>
        </p:scale>
        <p:origin x="2632" y="-5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55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09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63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18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72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7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81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36" algn="l" defTabSz="9141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00300" y="1143000"/>
            <a:ext cx="2057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5"/>
            <a:ext cx="18653760" cy="11460481"/>
          </a:xfrm>
        </p:spPr>
        <p:txBody>
          <a:bodyPr anchor="b"/>
          <a:lstStyle>
            <a:lvl1pPr algn="ctr">
              <a:defRPr sz="124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3"/>
            <a:ext cx="16459200" cy="7947658"/>
          </a:xfrm>
        </p:spPr>
        <p:txBody>
          <a:bodyPr/>
          <a:lstStyle>
            <a:lvl1pPr marL="0" indent="0" algn="ctr">
              <a:buNone/>
              <a:defRPr sz="4970"/>
            </a:lvl1pPr>
            <a:lvl2pPr marL="946737" indent="0" algn="ctr">
              <a:buNone/>
              <a:defRPr sz="4142"/>
            </a:lvl2pPr>
            <a:lvl3pPr marL="1893474" indent="0" algn="ctr">
              <a:buNone/>
              <a:defRPr sz="3728"/>
            </a:lvl3pPr>
            <a:lvl4pPr marL="2840211" indent="0" algn="ctr">
              <a:buNone/>
              <a:defRPr sz="3313"/>
            </a:lvl4pPr>
            <a:lvl5pPr marL="3786947" indent="0" algn="ctr">
              <a:buNone/>
              <a:defRPr sz="3313"/>
            </a:lvl5pPr>
            <a:lvl6pPr marL="4733685" indent="0" algn="ctr">
              <a:buNone/>
              <a:defRPr sz="3313"/>
            </a:lvl6pPr>
            <a:lvl7pPr marL="5680423" indent="0" algn="ctr">
              <a:buNone/>
              <a:defRPr sz="3313"/>
            </a:lvl7pPr>
            <a:lvl8pPr marL="6627159" indent="0" algn="ctr">
              <a:buNone/>
              <a:defRPr sz="3313"/>
            </a:lvl8pPr>
            <a:lvl9pPr marL="7573897" indent="0" algn="ctr">
              <a:buNone/>
              <a:defRPr sz="33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52"/>
            <a:ext cx="18928080" cy="13693138"/>
          </a:xfrm>
        </p:spPr>
        <p:txBody>
          <a:bodyPr anchor="b"/>
          <a:lstStyle>
            <a:lvl1pPr>
              <a:defRPr sz="124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32"/>
            <a:ext cx="18928080" cy="7200898"/>
          </a:xfrm>
        </p:spPr>
        <p:txBody>
          <a:bodyPr/>
          <a:lstStyle>
            <a:lvl1pPr marL="0" indent="0">
              <a:buNone/>
              <a:defRPr sz="4970">
                <a:solidFill>
                  <a:schemeClr val="tx1"/>
                </a:solidFill>
              </a:defRPr>
            </a:lvl1pPr>
            <a:lvl2pPr marL="946737" indent="0">
              <a:buNone/>
              <a:defRPr sz="4142">
                <a:solidFill>
                  <a:schemeClr val="tx1">
                    <a:tint val="75000"/>
                  </a:schemeClr>
                </a:solidFill>
              </a:defRPr>
            </a:lvl2pPr>
            <a:lvl3pPr marL="1893474" indent="0">
              <a:buNone/>
              <a:defRPr sz="3728">
                <a:solidFill>
                  <a:schemeClr val="tx1">
                    <a:tint val="75000"/>
                  </a:schemeClr>
                </a:solidFill>
              </a:defRPr>
            </a:lvl3pPr>
            <a:lvl4pPr marL="2840211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4pPr>
            <a:lvl5pPr marL="3786947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5pPr>
            <a:lvl6pPr marL="4733685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6pPr>
            <a:lvl7pPr marL="5680423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7pPr>
            <a:lvl8pPr marL="6627159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8pPr>
            <a:lvl9pPr marL="7573897" indent="0">
              <a:buNone/>
              <a:defRPr sz="3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2"/>
            <a:ext cx="932688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2"/>
            <a:ext cx="9326880" cy="20886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6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10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3"/>
            <a:ext cx="9284016" cy="3954778"/>
          </a:xfrm>
        </p:spPr>
        <p:txBody>
          <a:bodyPr anchor="b"/>
          <a:lstStyle>
            <a:lvl1pPr marL="0" indent="0">
              <a:buNone/>
              <a:defRPr sz="4970" b="1"/>
            </a:lvl1pPr>
            <a:lvl2pPr marL="946737" indent="0">
              <a:buNone/>
              <a:defRPr sz="4142" b="1"/>
            </a:lvl2pPr>
            <a:lvl3pPr marL="1893474" indent="0">
              <a:buNone/>
              <a:defRPr sz="3728" b="1"/>
            </a:lvl3pPr>
            <a:lvl4pPr marL="2840211" indent="0">
              <a:buNone/>
              <a:defRPr sz="3313" b="1"/>
            </a:lvl4pPr>
            <a:lvl5pPr marL="3786947" indent="0">
              <a:buNone/>
              <a:defRPr sz="3313" b="1"/>
            </a:lvl5pPr>
            <a:lvl6pPr marL="4733685" indent="0">
              <a:buNone/>
              <a:defRPr sz="3313" b="1"/>
            </a:lvl6pPr>
            <a:lvl7pPr marL="5680423" indent="0">
              <a:buNone/>
              <a:defRPr sz="3313" b="1"/>
            </a:lvl7pPr>
            <a:lvl8pPr marL="6627159" indent="0">
              <a:buNone/>
              <a:defRPr sz="3313" b="1"/>
            </a:lvl8pPr>
            <a:lvl9pPr marL="7573897" indent="0">
              <a:buNone/>
              <a:defRPr sz="33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2"/>
            <a:ext cx="9284016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2" y="8069583"/>
            <a:ext cx="9329738" cy="3954778"/>
          </a:xfrm>
        </p:spPr>
        <p:txBody>
          <a:bodyPr anchor="b"/>
          <a:lstStyle>
            <a:lvl1pPr marL="0" indent="0">
              <a:buNone/>
              <a:defRPr sz="4970" b="1"/>
            </a:lvl1pPr>
            <a:lvl2pPr marL="946737" indent="0">
              <a:buNone/>
              <a:defRPr sz="4142" b="1"/>
            </a:lvl2pPr>
            <a:lvl3pPr marL="1893474" indent="0">
              <a:buNone/>
              <a:defRPr sz="3728" b="1"/>
            </a:lvl3pPr>
            <a:lvl4pPr marL="2840211" indent="0">
              <a:buNone/>
              <a:defRPr sz="3313" b="1"/>
            </a:lvl4pPr>
            <a:lvl5pPr marL="3786947" indent="0">
              <a:buNone/>
              <a:defRPr sz="3313" b="1"/>
            </a:lvl5pPr>
            <a:lvl6pPr marL="4733685" indent="0">
              <a:buNone/>
              <a:defRPr sz="3313" b="1"/>
            </a:lvl6pPr>
            <a:lvl7pPr marL="5680423" indent="0">
              <a:buNone/>
              <a:defRPr sz="3313" b="1"/>
            </a:lvl7pPr>
            <a:lvl8pPr marL="6627159" indent="0">
              <a:buNone/>
              <a:defRPr sz="3313" b="1"/>
            </a:lvl8pPr>
            <a:lvl9pPr marL="7573897" indent="0">
              <a:buNone/>
              <a:defRPr sz="33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2" y="12024362"/>
            <a:ext cx="9329738" cy="176860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20" y="2194560"/>
            <a:ext cx="7078027" cy="7680960"/>
          </a:xfrm>
        </p:spPr>
        <p:txBody>
          <a:bodyPr anchor="b"/>
          <a:lstStyle>
            <a:lvl1pPr>
              <a:defRPr sz="662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50"/>
            <a:ext cx="11109960" cy="23393401"/>
          </a:xfrm>
        </p:spPr>
        <p:txBody>
          <a:bodyPr/>
          <a:lstStyle>
            <a:lvl1pPr>
              <a:defRPr sz="6626"/>
            </a:lvl1pPr>
            <a:lvl2pPr>
              <a:defRPr sz="5798"/>
            </a:lvl2pPr>
            <a:lvl3pPr>
              <a:defRPr sz="4970"/>
            </a:lvl3pPr>
            <a:lvl4pPr>
              <a:defRPr sz="4142"/>
            </a:lvl4pPr>
            <a:lvl5pPr>
              <a:defRPr sz="4142"/>
            </a:lvl5pPr>
            <a:lvl6pPr>
              <a:defRPr sz="4142"/>
            </a:lvl6pPr>
            <a:lvl7pPr>
              <a:defRPr sz="4142"/>
            </a:lvl7pPr>
            <a:lvl8pPr>
              <a:defRPr sz="4142"/>
            </a:lvl8pPr>
            <a:lvl9pPr>
              <a:defRPr sz="414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20" y="9875521"/>
            <a:ext cx="7078027" cy="18295622"/>
          </a:xfrm>
        </p:spPr>
        <p:txBody>
          <a:bodyPr/>
          <a:lstStyle>
            <a:lvl1pPr marL="0" indent="0">
              <a:buNone/>
              <a:defRPr sz="3313"/>
            </a:lvl1pPr>
            <a:lvl2pPr marL="946737" indent="0">
              <a:buNone/>
              <a:defRPr sz="2900"/>
            </a:lvl2pPr>
            <a:lvl3pPr marL="1893474" indent="0">
              <a:buNone/>
              <a:defRPr sz="2485"/>
            </a:lvl3pPr>
            <a:lvl4pPr marL="2840211" indent="0">
              <a:buNone/>
              <a:defRPr sz="2071"/>
            </a:lvl4pPr>
            <a:lvl5pPr marL="3786947" indent="0">
              <a:buNone/>
              <a:defRPr sz="2071"/>
            </a:lvl5pPr>
            <a:lvl6pPr marL="4733685" indent="0">
              <a:buNone/>
              <a:defRPr sz="2071"/>
            </a:lvl6pPr>
            <a:lvl7pPr marL="5680423" indent="0">
              <a:buNone/>
              <a:defRPr sz="2071"/>
            </a:lvl7pPr>
            <a:lvl8pPr marL="6627159" indent="0">
              <a:buNone/>
              <a:defRPr sz="2071"/>
            </a:lvl8pPr>
            <a:lvl9pPr marL="7573897" indent="0">
              <a:buNone/>
              <a:defRPr sz="207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20" y="2194560"/>
            <a:ext cx="7078027" cy="7680960"/>
          </a:xfrm>
        </p:spPr>
        <p:txBody>
          <a:bodyPr anchor="b"/>
          <a:lstStyle>
            <a:lvl1pPr>
              <a:defRPr sz="662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50"/>
            <a:ext cx="11109960" cy="23393401"/>
          </a:xfrm>
        </p:spPr>
        <p:txBody>
          <a:bodyPr anchor="t"/>
          <a:lstStyle>
            <a:lvl1pPr marL="0" indent="0">
              <a:buNone/>
              <a:defRPr sz="6626"/>
            </a:lvl1pPr>
            <a:lvl2pPr marL="946737" indent="0">
              <a:buNone/>
              <a:defRPr sz="5798"/>
            </a:lvl2pPr>
            <a:lvl3pPr marL="1893474" indent="0">
              <a:buNone/>
              <a:defRPr sz="4970"/>
            </a:lvl3pPr>
            <a:lvl4pPr marL="2840211" indent="0">
              <a:buNone/>
              <a:defRPr sz="4142"/>
            </a:lvl4pPr>
            <a:lvl5pPr marL="3786947" indent="0">
              <a:buNone/>
              <a:defRPr sz="4142"/>
            </a:lvl5pPr>
            <a:lvl6pPr marL="4733685" indent="0">
              <a:buNone/>
              <a:defRPr sz="4142"/>
            </a:lvl6pPr>
            <a:lvl7pPr marL="5680423" indent="0">
              <a:buNone/>
              <a:defRPr sz="4142"/>
            </a:lvl7pPr>
            <a:lvl8pPr marL="6627159" indent="0">
              <a:buNone/>
              <a:defRPr sz="4142"/>
            </a:lvl8pPr>
            <a:lvl9pPr marL="7573897" indent="0">
              <a:buNone/>
              <a:defRPr sz="414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20" y="9875521"/>
            <a:ext cx="7078027" cy="18295622"/>
          </a:xfrm>
        </p:spPr>
        <p:txBody>
          <a:bodyPr/>
          <a:lstStyle>
            <a:lvl1pPr marL="0" indent="0">
              <a:buNone/>
              <a:defRPr sz="3313"/>
            </a:lvl1pPr>
            <a:lvl2pPr marL="946737" indent="0">
              <a:buNone/>
              <a:defRPr sz="2900"/>
            </a:lvl2pPr>
            <a:lvl3pPr marL="1893474" indent="0">
              <a:buNone/>
              <a:defRPr sz="2485"/>
            </a:lvl3pPr>
            <a:lvl4pPr marL="2840211" indent="0">
              <a:buNone/>
              <a:defRPr sz="2071"/>
            </a:lvl4pPr>
            <a:lvl5pPr marL="3786947" indent="0">
              <a:buNone/>
              <a:defRPr sz="2071"/>
            </a:lvl5pPr>
            <a:lvl6pPr marL="4733685" indent="0">
              <a:buNone/>
              <a:defRPr sz="2071"/>
            </a:lvl6pPr>
            <a:lvl7pPr marL="5680423" indent="0">
              <a:buNone/>
              <a:defRPr sz="2071"/>
            </a:lvl7pPr>
            <a:lvl8pPr marL="6627159" indent="0">
              <a:buNone/>
              <a:defRPr sz="2071"/>
            </a:lvl8pPr>
            <a:lvl9pPr marL="7573897" indent="0">
              <a:buNone/>
              <a:defRPr sz="207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5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3" y="1752601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3" y="1752601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10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2"/>
            <a:ext cx="18928080" cy="20886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91"/>
            <a:ext cx="493776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91"/>
            <a:ext cx="740664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91"/>
            <a:ext cx="4937760" cy="1752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4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893474" rtl="0" eaLnBrk="1" latinLnBrk="0" hangingPunct="1">
        <a:lnSpc>
          <a:spcPct val="90000"/>
        </a:lnSpc>
        <a:spcBef>
          <a:spcPct val="0"/>
        </a:spcBef>
        <a:buNone/>
        <a:defRPr sz="91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3369" indent="-473369" algn="l" defTabSz="1893474" rtl="0" eaLnBrk="1" latinLnBrk="0" hangingPunct="1">
        <a:lnSpc>
          <a:spcPct val="90000"/>
        </a:lnSpc>
        <a:spcBef>
          <a:spcPts val="2071"/>
        </a:spcBef>
        <a:buFont typeface="Arial" panose="020B0604020202020204" pitchFamily="34" charset="0"/>
        <a:buChar char="•"/>
        <a:defRPr sz="5798" kern="1200">
          <a:solidFill>
            <a:schemeClr val="tx1"/>
          </a:solidFill>
          <a:latin typeface="+mn-lt"/>
          <a:ea typeface="+mn-ea"/>
          <a:cs typeface="+mn-cs"/>
        </a:defRPr>
      </a:lvl1pPr>
      <a:lvl2pPr marL="1420105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4970" kern="1200">
          <a:solidFill>
            <a:schemeClr val="tx1"/>
          </a:solidFill>
          <a:latin typeface="+mn-lt"/>
          <a:ea typeface="+mn-ea"/>
          <a:cs typeface="+mn-cs"/>
        </a:defRPr>
      </a:lvl2pPr>
      <a:lvl3pPr marL="2366842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4142" kern="1200">
          <a:solidFill>
            <a:schemeClr val="tx1"/>
          </a:solidFill>
          <a:latin typeface="+mn-lt"/>
          <a:ea typeface="+mn-ea"/>
          <a:cs typeface="+mn-cs"/>
        </a:defRPr>
      </a:lvl3pPr>
      <a:lvl4pPr marL="3313580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4pPr>
      <a:lvl5pPr marL="4260316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5pPr>
      <a:lvl6pPr marL="5207054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6pPr>
      <a:lvl7pPr marL="6153790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7pPr>
      <a:lvl8pPr marL="7100528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8pPr>
      <a:lvl9pPr marL="8047264" indent="-473369" algn="l" defTabSz="1893474" rtl="0" eaLnBrk="1" latinLnBrk="0" hangingPunct="1">
        <a:lnSpc>
          <a:spcPct val="90000"/>
        </a:lnSpc>
        <a:spcBef>
          <a:spcPts val="1035"/>
        </a:spcBef>
        <a:buFont typeface="Arial" panose="020B0604020202020204" pitchFamily="34" charset="0"/>
        <a:buChar char="•"/>
        <a:defRPr sz="37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1pPr>
      <a:lvl2pPr marL="946737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2pPr>
      <a:lvl3pPr marL="1893474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3pPr>
      <a:lvl4pPr marL="2840211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4pPr>
      <a:lvl5pPr marL="3786947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5pPr>
      <a:lvl6pPr marL="4733685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6pPr>
      <a:lvl7pPr marL="5680423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7pPr>
      <a:lvl8pPr marL="6627159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8pPr>
      <a:lvl9pPr marL="7573897" algn="l" defTabSz="1893474" rtl="0" eaLnBrk="1" latinLnBrk="0" hangingPunct="1">
        <a:defRPr sz="37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84">
            <a:extLst>
              <a:ext uri="{FF2B5EF4-FFF2-40B4-BE49-F238E27FC236}">
                <a16:creationId xmlns:a16="http://schemas.microsoft.com/office/drawing/2014/main" id="{4FAB440C-06F9-0C40-ACAC-71BE1991BEA8}"/>
              </a:ext>
            </a:extLst>
          </p:cNvPr>
          <p:cNvSpPr/>
          <p:nvPr/>
        </p:nvSpPr>
        <p:spPr>
          <a:xfrm>
            <a:off x="7658100" y="4114800"/>
            <a:ext cx="6629400" cy="27432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73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81459-F5F9-1749-BD77-D71336067A5F}"/>
              </a:ext>
            </a:extLst>
          </p:cNvPr>
          <p:cNvSpPr/>
          <p:nvPr/>
        </p:nvSpPr>
        <p:spPr>
          <a:xfrm>
            <a:off x="576072" y="4114800"/>
            <a:ext cx="6629400" cy="27432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73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73C93-E478-9842-B6E4-456EEC1F8C62}"/>
              </a:ext>
            </a:extLst>
          </p:cNvPr>
          <p:cNvSpPr/>
          <p:nvPr/>
        </p:nvSpPr>
        <p:spPr>
          <a:xfrm>
            <a:off x="14740128" y="4114800"/>
            <a:ext cx="6629400" cy="274320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73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CC4741-9B8F-5A41-85D4-08955D0B1CD5}"/>
              </a:ext>
            </a:extLst>
          </p:cNvPr>
          <p:cNvSpPr txBox="1"/>
          <p:nvPr/>
        </p:nvSpPr>
        <p:spPr>
          <a:xfrm>
            <a:off x="758952" y="5637392"/>
            <a:ext cx="6144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497443-ED2C-9146-806A-28086C597D35}"/>
              </a:ext>
            </a:extLst>
          </p:cNvPr>
          <p:cNvSpPr txBox="1"/>
          <p:nvPr/>
        </p:nvSpPr>
        <p:spPr>
          <a:xfrm>
            <a:off x="758952" y="12560342"/>
            <a:ext cx="614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B8FF25-21B5-8740-8519-16DEACA8C891}"/>
              </a:ext>
            </a:extLst>
          </p:cNvPr>
          <p:cNvSpPr txBox="1"/>
          <p:nvPr/>
        </p:nvSpPr>
        <p:spPr>
          <a:xfrm>
            <a:off x="758952" y="3360985"/>
            <a:ext cx="197776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17707">
              <a:buSzPct val="25000"/>
            </a:pPr>
            <a:r>
              <a:rPr lang="en-US" sz="22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846B2D-F460-BD41-A9DE-E3F9838507CD}"/>
              </a:ext>
            </a:extLst>
          </p:cNvPr>
          <p:cNvSpPr txBox="1"/>
          <p:nvPr/>
        </p:nvSpPr>
        <p:spPr>
          <a:xfrm>
            <a:off x="14968727" y="29681424"/>
            <a:ext cx="61727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0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0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0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87" name="Shape 120">
            <a:extLst>
              <a:ext uri="{FF2B5EF4-FFF2-40B4-BE49-F238E27FC236}">
                <a16:creationId xmlns:a16="http://schemas.microsoft.com/office/drawing/2014/main" id="{E7F6B4F5-BCBD-8540-8D50-55D80CDDDA77}"/>
              </a:ext>
            </a:extLst>
          </p:cNvPr>
          <p:cNvSpPr txBox="1"/>
          <p:nvPr/>
        </p:nvSpPr>
        <p:spPr>
          <a:xfrm>
            <a:off x="15041880" y="8302283"/>
            <a:ext cx="5943600" cy="641198"/>
          </a:xfrm>
          <a:prstGeom prst="rect">
            <a:avLst/>
          </a:prstGeom>
          <a:noFill/>
          <a:ln>
            <a:noFill/>
          </a:ln>
        </p:spPr>
        <p:txBody>
          <a:bodyPr lIns="64535" tIns="64535" rIns="64535" bIns="64535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199" name="Shape 120">
            <a:extLst>
              <a:ext uri="{FF2B5EF4-FFF2-40B4-BE49-F238E27FC236}">
                <a16:creationId xmlns:a16="http://schemas.microsoft.com/office/drawing/2014/main" id="{8E1BBA80-D8E3-914A-B388-8B730C805CB8}"/>
              </a:ext>
            </a:extLst>
          </p:cNvPr>
          <p:cNvSpPr txBox="1"/>
          <p:nvPr/>
        </p:nvSpPr>
        <p:spPr>
          <a:xfrm>
            <a:off x="960120" y="30911408"/>
            <a:ext cx="5943600" cy="847619"/>
          </a:xfrm>
          <a:prstGeom prst="rect">
            <a:avLst/>
          </a:prstGeom>
          <a:noFill/>
          <a:ln>
            <a:noFill/>
          </a:ln>
        </p:spPr>
        <p:txBody>
          <a:bodyPr lIns="64535" tIns="64535" rIns="64535" bIns="64535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CA585F8A-F5E9-404B-BF17-6099064F9F94}"/>
              </a:ext>
            </a:extLst>
          </p:cNvPr>
          <p:cNvSpPr txBox="1"/>
          <p:nvPr/>
        </p:nvSpPr>
        <p:spPr>
          <a:xfrm>
            <a:off x="758952" y="20570716"/>
            <a:ext cx="6144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752510CA-BAFB-0545-A377-4BFECF7E772D}"/>
              </a:ext>
            </a:extLst>
          </p:cNvPr>
          <p:cNvSpPr txBox="1"/>
          <p:nvPr/>
        </p:nvSpPr>
        <p:spPr>
          <a:xfrm>
            <a:off x="7845552" y="5619104"/>
            <a:ext cx="6168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2782C8-E442-1805-BCB1-DE32FD91F0E1}"/>
              </a:ext>
            </a:extLst>
          </p:cNvPr>
          <p:cNvSpPr txBox="1"/>
          <p:nvPr/>
        </p:nvSpPr>
        <p:spPr>
          <a:xfrm>
            <a:off x="7891272" y="26849837"/>
            <a:ext cx="6123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AE4E16-1983-1C2A-8EC6-2D93EC4856DD}"/>
              </a:ext>
            </a:extLst>
          </p:cNvPr>
          <p:cNvSpPr txBox="1"/>
          <p:nvPr/>
        </p:nvSpPr>
        <p:spPr>
          <a:xfrm>
            <a:off x="14968727" y="10217364"/>
            <a:ext cx="6165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71946A-AA3A-8EE4-7CBD-6BC433DFFF30}"/>
              </a:ext>
            </a:extLst>
          </p:cNvPr>
          <p:cNvSpPr txBox="1"/>
          <p:nvPr/>
        </p:nvSpPr>
        <p:spPr>
          <a:xfrm>
            <a:off x="14968727" y="17889262"/>
            <a:ext cx="6165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47"/>
              </a:spcAft>
              <a:buSzPct val="57894"/>
            </a:pPr>
            <a:r>
              <a:rPr lang="en-US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37" name="Round Same Side Corner Rectangle 36">
            <a:extLst>
              <a:ext uri="{FF2B5EF4-FFF2-40B4-BE49-F238E27FC236}">
                <a16:creationId xmlns:a16="http://schemas.microsoft.com/office/drawing/2014/main" id="{2BBDA50B-0471-607D-ADF4-F5FEB7C797D7}"/>
              </a:ext>
            </a:extLst>
          </p:cNvPr>
          <p:cNvSpPr/>
          <p:nvPr/>
        </p:nvSpPr>
        <p:spPr>
          <a:xfrm flipV="1">
            <a:off x="0" y="-56362"/>
            <a:ext cx="21945600" cy="3173445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BE845B4-B093-7603-5C20-C98B87B1D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7908" y="991222"/>
            <a:ext cx="5636537" cy="1127307"/>
          </a:xfrm>
          <a:prstGeom prst="rect">
            <a:avLst/>
          </a:prstGeom>
        </p:spPr>
      </p:pic>
      <p:sp>
        <p:nvSpPr>
          <p:cNvPr id="42" name="Shape 84">
            <a:extLst>
              <a:ext uri="{FF2B5EF4-FFF2-40B4-BE49-F238E27FC236}">
                <a16:creationId xmlns:a16="http://schemas.microsoft.com/office/drawing/2014/main" id="{ED1D75B5-6BFA-A87A-AA36-E36C6B90F44E}"/>
              </a:ext>
            </a:extLst>
          </p:cNvPr>
          <p:cNvSpPr txBox="1"/>
          <p:nvPr/>
        </p:nvSpPr>
        <p:spPr>
          <a:xfrm>
            <a:off x="749107" y="923521"/>
            <a:ext cx="14748802" cy="1294155"/>
          </a:xfrm>
          <a:prstGeom prst="rect">
            <a:avLst/>
          </a:prstGeom>
          <a:noFill/>
          <a:ln>
            <a:noFill/>
          </a:ln>
        </p:spPr>
        <p:txBody>
          <a:bodyPr lIns="92780" tIns="46376" rIns="92780" bIns="46376" anchor="ctr" anchorCtr="0">
            <a:noAutofit/>
          </a:bodyPr>
          <a:lstStyle/>
          <a:p>
            <a:pPr lvl="0">
              <a:buSzPct val="25000"/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</a:t>
            </a:r>
          </a:p>
        </p:txBody>
      </p:sp>
      <p:sp>
        <p:nvSpPr>
          <p:cNvPr id="44" name="Shape 80">
            <a:extLst>
              <a:ext uri="{FF2B5EF4-FFF2-40B4-BE49-F238E27FC236}">
                <a16:creationId xmlns:a16="http://schemas.microsoft.com/office/drawing/2014/main" id="{20FE8E4D-86FC-5404-75BA-C2840C96F30E}"/>
              </a:ext>
            </a:extLst>
          </p:cNvPr>
          <p:cNvSpPr/>
          <p:nvPr/>
        </p:nvSpPr>
        <p:spPr>
          <a:xfrm>
            <a:off x="0" y="32047812"/>
            <a:ext cx="21945600" cy="894436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96803" tIns="48389" rIns="96803" bIns="48389" anchor="ctr" anchorCtr="0">
            <a:noAutofit/>
          </a:bodyPr>
          <a:lstStyle/>
          <a:p>
            <a:endParaRPr sz="2435">
              <a:solidFill>
                <a:srgbClr val="9F18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9" name="Shape 110">
            <a:extLst>
              <a:ext uri="{FF2B5EF4-FFF2-40B4-BE49-F238E27FC236}">
                <a16:creationId xmlns:a16="http://schemas.microsoft.com/office/drawing/2014/main" id="{18E94ECC-59DE-34CA-7D2E-C2B2D5A5D4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1568387"/>
              </p:ext>
            </p:extLst>
          </p:nvPr>
        </p:nvGraphicFramePr>
        <p:xfrm>
          <a:off x="7866150" y="10700040"/>
          <a:ext cx="6168732" cy="569661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82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5159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577046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0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309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57704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79309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79309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79309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67003" marR="67003" marT="67003" marB="670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793096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17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17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17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7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17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89358" marR="89358" marT="89358" marB="89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53" name="Shape 110">
            <a:extLst>
              <a:ext uri="{FF2B5EF4-FFF2-40B4-BE49-F238E27FC236}">
                <a16:creationId xmlns:a16="http://schemas.microsoft.com/office/drawing/2014/main" id="{6ADA26BD-48B4-2209-0CEF-B135B5B53E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357179"/>
              </p:ext>
            </p:extLst>
          </p:nvPr>
        </p:nvGraphicFramePr>
        <p:xfrm>
          <a:off x="7849760" y="18165923"/>
          <a:ext cx="6230581" cy="540404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84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5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0445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1520249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7329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709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9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542849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7329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7329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7329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67675" marR="67675" marT="67675" marB="67675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67675" marR="67675" marT="67675" marB="67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721521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17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17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17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17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89358" marR="89358" marT="89358" marB="89358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977A322A-E5CD-1A83-B918-9CDD831C5B8C}"/>
              </a:ext>
            </a:extLst>
          </p:cNvPr>
          <p:cNvSpPr txBox="1"/>
          <p:nvPr/>
        </p:nvSpPr>
        <p:spPr>
          <a:xfrm>
            <a:off x="7822610" y="10066992"/>
            <a:ext cx="5988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25CA67F-286C-B4B4-19DC-6700CD81AEC9}"/>
              </a:ext>
            </a:extLst>
          </p:cNvPr>
          <p:cNvSpPr txBox="1"/>
          <p:nvPr/>
        </p:nvSpPr>
        <p:spPr>
          <a:xfrm>
            <a:off x="7799164" y="17532721"/>
            <a:ext cx="5988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333C1B42-C09D-1239-9EFC-A14EAC6ED0D0}"/>
              </a:ext>
            </a:extLst>
          </p:cNvPr>
          <p:cNvSpPr/>
          <p:nvPr/>
        </p:nvSpPr>
        <p:spPr>
          <a:xfrm>
            <a:off x="14945282" y="4423345"/>
            <a:ext cx="6217919" cy="36760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CF146B53-BE71-C8AB-DF78-2EA17F4D3DDB}"/>
              </a:ext>
            </a:extLst>
          </p:cNvPr>
          <p:cNvSpPr/>
          <p:nvPr/>
        </p:nvSpPr>
        <p:spPr>
          <a:xfrm>
            <a:off x="14594548" y="8990372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SUBHEAD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7885FC50-167B-1ACB-6FFD-0B0ADA938821}"/>
              </a:ext>
            </a:extLst>
          </p:cNvPr>
          <p:cNvSpPr/>
          <p:nvPr/>
        </p:nvSpPr>
        <p:spPr>
          <a:xfrm>
            <a:off x="14572776" y="16662857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SUBHEAD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91AD47CE-7CA8-DDAB-CD66-E596D8F7E6DE}"/>
              </a:ext>
            </a:extLst>
          </p:cNvPr>
          <p:cNvSpPr/>
          <p:nvPr/>
        </p:nvSpPr>
        <p:spPr>
          <a:xfrm>
            <a:off x="763173" y="26974800"/>
            <a:ext cx="6217919" cy="367606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31A9EFC1-9F48-CA18-94F0-03A14053CE54}"/>
              </a:ext>
            </a:extLst>
          </p:cNvPr>
          <p:cNvSpPr/>
          <p:nvPr/>
        </p:nvSpPr>
        <p:spPr>
          <a:xfrm>
            <a:off x="7456825" y="25546883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SUBHEAD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8E5DDFE2-9CF9-41FC-C967-994D73F91B89}"/>
              </a:ext>
            </a:extLst>
          </p:cNvPr>
          <p:cNvSpPr/>
          <p:nvPr/>
        </p:nvSpPr>
        <p:spPr>
          <a:xfrm>
            <a:off x="7456824" y="4383793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SUBHEAD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3F683593-D5AC-C29F-3D6D-009AD959A92A}"/>
              </a:ext>
            </a:extLst>
          </p:cNvPr>
          <p:cNvSpPr/>
          <p:nvPr/>
        </p:nvSpPr>
        <p:spPr>
          <a:xfrm>
            <a:off x="346299" y="4395517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SUBHEAD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DEDE3F44-3526-39C4-BCD2-62A82077B1A8}"/>
              </a:ext>
            </a:extLst>
          </p:cNvPr>
          <p:cNvSpPr/>
          <p:nvPr/>
        </p:nvSpPr>
        <p:spPr>
          <a:xfrm>
            <a:off x="381469" y="11324911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SUBHEAD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F6CDA856-7745-6F0F-557B-B400DA206442}"/>
              </a:ext>
            </a:extLst>
          </p:cNvPr>
          <p:cNvSpPr/>
          <p:nvPr/>
        </p:nvSpPr>
        <p:spPr>
          <a:xfrm>
            <a:off x="416639" y="19332694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SUBHEAD</a:t>
            </a: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B26A357D-D92F-3F93-2877-C9A7ECBC2AD4}"/>
              </a:ext>
            </a:extLst>
          </p:cNvPr>
          <p:cNvSpPr/>
          <p:nvPr/>
        </p:nvSpPr>
        <p:spPr>
          <a:xfrm>
            <a:off x="14607946" y="28454455"/>
            <a:ext cx="6568653" cy="953015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REFERENCES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TemplateVertical3'x4'" id="{2D71CAC6-065C-3F43-B620-E5FE327A36E6}" vid="{6D64E8E9-58CA-184A-A4A1-B5CC55FEB3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</TotalTime>
  <Words>341</Words>
  <Application>Microsoft Macintosh PowerPoint</Application>
  <PresentationFormat>Custom</PresentationFormat>
  <Paragraphs>86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148</cp:revision>
  <cp:lastPrinted>2018-11-30T00:18:17Z</cp:lastPrinted>
  <dcterms:created xsi:type="dcterms:W3CDTF">2018-11-20T21:56:21Z</dcterms:created>
  <dcterms:modified xsi:type="dcterms:W3CDTF">2025-08-18T19:45:22Z</dcterms:modified>
</cp:coreProperties>
</file>