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32918400" cy="40233600"/>
  <p:notesSz cx="6858000" cy="9144000"/>
  <p:defaultTextStyle>
    <a:defPPr>
      <a:defRPr lang="en-US"/>
    </a:defPPr>
    <a:lvl1pPr marL="0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1pPr>
    <a:lvl2pPr marL="1867445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2pPr>
    <a:lvl3pPr marL="3734891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3pPr>
    <a:lvl4pPr marL="5602335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4pPr>
    <a:lvl5pPr marL="7469781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5pPr>
    <a:lvl6pPr marL="9337226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6pPr>
    <a:lvl7pPr marL="11204670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7pPr>
    <a:lvl8pPr marL="13072115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8pPr>
    <a:lvl9pPr marL="14939561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D81"/>
    <a:srgbClr val="6EC1B2"/>
    <a:srgbClr val="DED3B3"/>
    <a:srgbClr val="76D0BB"/>
    <a:srgbClr val="E8E1D1"/>
    <a:srgbClr val="AA0222"/>
    <a:srgbClr val="008178"/>
    <a:srgbClr val="008E7F"/>
    <a:srgbClr val="A5032E"/>
    <a:srgbClr val="A5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266"/>
    <p:restoredTop sz="94863"/>
  </p:normalViewPr>
  <p:slideViewPr>
    <p:cSldViewPr snapToGrid="0" snapToObjects="1">
      <p:cViewPr>
        <p:scale>
          <a:sx n="65" d="100"/>
          <a:sy n="65" d="100"/>
        </p:scale>
        <p:origin x="-1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0DF20-7808-B545-8029-0965F2054EB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66938" y="1143000"/>
            <a:ext cx="2524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D9B2B-5920-C040-B1F4-499A2CA3A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6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1pPr>
    <a:lvl2pPr marL="640058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2pPr>
    <a:lvl3pPr marL="1280115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3pPr>
    <a:lvl4pPr marL="1920171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4pPr>
    <a:lvl5pPr marL="2560229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5pPr>
    <a:lvl6pPr marL="3200286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6pPr>
    <a:lvl7pPr marL="3840344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7pPr>
    <a:lvl8pPr marL="4480400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8pPr>
    <a:lvl9pPr marL="5120457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6938" y="1143000"/>
            <a:ext cx="2524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53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D9B2B-5920-C040-B1F4-499A2CA3AF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6584532"/>
            <a:ext cx="27980640" cy="14007254"/>
          </a:xfrm>
        </p:spPr>
        <p:txBody>
          <a:bodyPr anchor="b"/>
          <a:lstStyle>
            <a:lvl1pPr algn="ctr">
              <a:defRPr sz="1863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1131957"/>
            <a:ext cx="24688800" cy="9713804"/>
          </a:xfrm>
        </p:spPr>
        <p:txBody>
          <a:bodyPr/>
          <a:lstStyle>
            <a:lvl1pPr marL="0" indent="0" algn="ctr">
              <a:buNone/>
              <a:defRPr sz="7454"/>
            </a:lvl1pPr>
            <a:lvl2pPr marL="1420029" indent="0" algn="ctr">
              <a:buNone/>
              <a:defRPr sz="6212"/>
            </a:lvl2pPr>
            <a:lvl3pPr marL="2840058" indent="0" algn="ctr">
              <a:buNone/>
              <a:defRPr sz="5591"/>
            </a:lvl3pPr>
            <a:lvl4pPr marL="4260086" indent="0" algn="ctr">
              <a:buNone/>
              <a:defRPr sz="4970"/>
            </a:lvl4pPr>
            <a:lvl5pPr marL="5680115" indent="0" algn="ctr">
              <a:buNone/>
              <a:defRPr sz="4970"/>
            </a:lvl5pPr>
            <a:lvl6pPr marL="7100144" indent="0" algn="ctr">
              <a:buNone/>
              <a:defRPr sz="4970"/>
            </a:lvl6pPr>
            <a:lvl7pPr marL="8520173" indent="0" algn="ctr">
              <a:buNone/>
              <a:defRPr sz="4970"/>
            </a:lvl7pPr>
            <a:lvl8pPr marL="9940201" indent="0" algn="ctr">
              <a:buNone/>
              <a:defRPr sz="4970"/>
            </a:lvl8pPr>
            <a:lvl9pPr marL="11360230" indent="0" algn="ctr">
              <a:buNone/>
              <a:defRPr sz="497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3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5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030474"/>
            <a:ext cx="28392120" cy="16736057"/>
          </a:xfrm>
        </p:spPr>
        <p:txBody>
          <a:bodyPr anchor="b"/>
          <a:lstStyle>
            <a:lvl1pPr>
              <a:defRPr sz="1863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6924860"/>
            <a:ext cx="28392120" cy="8801097"/>
          </a:xfrm>
        </p:spPr>
        <p:txBody>
          <a:bodyPr/>
          <a:lstStyle>
            <a:lvl1pPr marL="0" indent="0">
              <a:buNone/>
              <a:defRPr sz="7454">
                <a:solidFill>
                  <a:schemeClr val="tx1"/>
                </a:solidFill>
              </a:defRPr>
            </a:lvl1pPr>
            <a:lvl2pPr marL="1420029" indent="0">
              <a:buNone/>
              <a:defRPr sz="6212">
                <a:solidFill>
                  <a:schemeClr val="tx1">
                    <a:tint val="75000"/>
                  </a:schemeClr>
                </a:solidFill>
              </a:defRPr>
            </a:lvl2pPr>
            <a:lvl3pPr marL="2840058" indent="0">
              <a:buNone/>
              <a:defRPr sz="5591">
                <a:solidFill>
                  <a:schemeClr val="tx1">
                    <a:tint val="75000"/>
                  </a:schemeClr>
                </a:solidFill>
              </a:defRPr>
            </a:lvl3pPr>
            <a:lvl4pPr marL="4260086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4pPr>
            <a:lvl5pPr marL="5680115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5pPr>
            <a:lvl6pPr marL="7100144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6pPr>
            <a:lvl7pPr marL="8520173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7pPr>
            <a:lvl8pPr marL="9940201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8pPr>
            <a:lvl9pPr marL="11360230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0710335"/>
            <a:ext cx="13990320" cy="25527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0710335"/>
            <a:ext cx="13990320" cy="25527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6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7" y="2142077"/>
            <a:ext cx="28392120" cy="7776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2" y="9862824"/>
            <a:ext cx="13926024" cy="4833617"/>
          </a:xfrm>
        </p:spPr>
        <p:txBody>
          <a:bodyPr anchor="b"/>
          <a:lstStyle>
            <a:lvl1pPr marL="0" indent="0">
              <a:buNone/>
              <a:defRPr sz="7454" b="1"/>
            </a:lvl1pPr>
            <a:lvl2pPr marL="1420029" indent="0">
              <a:buNone/>
              <a:defRPr sz="6212" b="1"/>
            </a:lvl2pPr>
            <a:lvl3pPr marL="2840058" indent="0">
              <a:buNone/>
              <a:defRPr sz="5591" b="1"/>
            </a:lvl3pPr>
            <a:lvl4pPr marL="4260086" indent="0">
              <a:buNone/>
              <a:defRPr sz="4970" b="1"/>
            </a:lvl4pPr>
            <a:lvl5pPr marL="5680115" indent="0">
              <a:buNone/>
              <a:defRPr sz="4970" b="1"/>
            </a:lvl5pPr>
            <a:lvl6pPr marL="7100144" indent="0">
              <a:buNone/>
              <a:defRPr sz="4970" b="1"/>
            </a:lvl6pPr>
            <a:lvl7pPr marL="8520173" indent="0">
              <a:buNone/>
              <a:defRPr sz="4970" b="1"/>
            </a:lvl7pPr>
            <a:lvl8pPr marL="9940201" indent="0">
              <a:buNone/>
              <a:defRPr sz="4970" b="1"/>
            </a:lvl8pPr>
            <a:lvl9pPr marL="11360230" indent="0">
              <a:buNone/>
              <a:defRPr sz="497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2" y="14696442"/>
            <a:ext cx="13926024" cy="21616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4" y="9862824"/>
            <a:ext cx="13994607" cy="4833617"/>
          </a:xfrm>
        </p:spPr>
        <p:txBody>
          <a:bodyPr anchor="b"/>
          <a:lstStyle>
            <a:lvl1pPr marL="0" indent="0">
              <a:buNone/>
              <a:defRPr sz="7454" b="1"/>
            </a:lvl1pPr>
            <a:lvl2pPr marL="1420029" indent="0">
              <a:buNone/>
              <a:defRPr sz="6212" b="1"/>
            </a:lvl2pPr>
            <a:lvl3pPr marL="2840058" indent="0">
              <a:buNone/>
              <a:defRPr sz="5591" b="1"/>
            </a:lvl3pPr>
            <a:lvl4pPr marL="4260086" indent="0">
              <a:buNone/>
              <a:defRPr sz="4970" b="1"/>
            </a:lvl4pPr>
            <a:lvl5pPr marL="5680115" indent="0">
              <a:buNone/>
              <a:defRPr sz="4970" b="1"/>
            </a:lvl5pPr>
            <a:lvl6pPr marL="7100144" indent="0">
              <a:buNone/>
              <a:defRPr sz="4970" b="1"/>
            </a:lvl6pPr>
            <a:lvl7pPr marL="8520173" indent="0">
              <a:buNone/>
              <a:defRPr sz="4970" b="1"/>
            </a:lvl7pPr>
            <a:lvl8pPr marL="9940201" indent="0">
              <a:buNone/>
              <a:defRPr sz="4970" b="1"/>
            </a:lvl8pPr>
            <a:lvl9pPr marL="11360230" indent="0">
              <a:buNone/>
              <a:defRPr sz="497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4" y="14696442"/>
            <a:ext cx="13994607" cy="21616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5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682240"/>
            <a:ext cx="10617041" cy="9387840"/>
          </a:xfrm>
        </p:spPr>
        <p:txBody>
          <a:bodyPr anchor="b"/>
          <a:lstStyle>
            <a:lvl1pPr>
              <a:defRPr sz="99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7" y="5792905"/>
            <a:ext cx="16664940" cy="28591934"/>
          </a:xfrm>
        </p:spPr>
        <p:txBody>
          <a:bodyPr/>
          <a:lstStyle>
            <a:lvl1pPr>
              <a:defRPr sz="9940"/>
            </a:lvl1pPr>
            <a:lvl2pPr>
              <a:defRPr sz="8696"/>
            </a:lvl2pPr>
            <a:lvl3pPr>
              <a:defRPr sz="7454"/>
            </a:lvl3pPr>
            <a:lvl4pPr>
              <a:defRPr sz="6212"/>
            </a:lvl4pPr>
            <a:lvl5pPr>
              <a:defRPr sz="6212"/>
            </a:lvl5pPr>
            <a:lvl6pPr>
              <a:defRPr sz="6212"/>
            </a:lvl6pPr>
            <a:lvl7pPr>
              <a:defRPr sz="6212"/>
            </a:lvl7pPr>
            <a:lvl8pPr>
              <a:defRPr sz="6212"/>
            </a:lvl8pPr>
            <a:lvl9pPr>
              <a:defRPr sz="621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2070081"/>
            <a:ext cx="10617041" cy="22361316"/>
          </a:xfrm>
        </p:spPr>
        <p:txBody>
          <a:bodyPr/>
          <a:lstStyle>
            <a:lvl1pPr marL="0" indent="0">
              <a:buNone/>
              <a:defRPr sz="4970"/>
            </a:lvl1pPr>
            <a:lvl2pPr marL="1420029" indent="0">
              <a:buNone/>
              <a:defRPr sz="4349"/>
            </a:lvl2pPr>
            <a:lvl3pPr marL="2840058" indent="0">
              <a:buNone/>
              <a:defRPr sz="3728"/>
            </a:lvl3pPr>
            <a:lvl4pPr marL="4260086" indent="0">
              <a:buNone/>
              <a:defRPr sz="3106"/>
            </a:lvl4pPr>
            <a:lvl5pPr marL="5680115" indent="0">
              <a:buNone/>
              <a:defRPr sz="3106"/>
            </a:lvl5pPr>
            <a:lvl6pPr marL="7100144" indent="0">
              <a:buNone/>
              <a:defRPr sz="3106"/>
            </a:lvl6pPr>
            <a:lvl7pPr marL="8520173" indent="0">
              <a:buNone/>
              <a:defRPr sz="3106"/>
            </a:lvl7pPr>
            <a:lvl8pPr marL="9940201" indent="0">
              <a:buNone/>
              <a:defRPr sz="3106"/>
            </a:lvl8pPr>
            <a:lvl9pPr marL="11360230" indent="0">
              <a:buNone/>
              <a:defRPr sz="31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5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682240"/>
            <a:ext cx="10617041" cy="9387840"/>
          </a:xfrm>
        </p:spPr>
        <p:txBody>
          <a:bodyPr anchor="b"/>
          <a:lstStyle>
            <a:lvl1pPr>
              <a:defRPr sz="99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7" y="5792905"/>
            <a:ext cx="16664940" cy="28591934"/>
          </a:xfrm>
        </p:spPr>
        <p:txBody>
          <a:bodyPr anchor="t"/>
          <a:lstStyle>
            <a:lvl1pPr marL="0" indent="0">
              <a:buNone/>
              <a:defRPr sz="9940"/>
            </a:lvl1pPr>
            <a:lvl2pPr marL="1420029" indent="0">
              <a:buNone/>
              <a:defRPr sz="8696"/>
            </a:lvl2pPr>
            <a:lvl3pPr marL="2840058" indent="0">
              <a:buNone/>
              <a:defRPr sz="7454"/>
            </a:lvl3pPr>
            <a:lvl4pPr marL="4260086" indent="0">
              <a:buNone/>
              <a:defRPr sz="6212"/>
            </a:lvl4pPr>
            <a:lvl5pPr marL="5680115" indent="0">
              <a:buNone/>
              <a:defRPr sz="6212"/>
            </a:lvl5pPr>
            <a:lvl6pPr marL="7100144" indent="0">
              <a:buNone/>
              <a:defRPr sz="6212"/>
            </a:lvl6pPr>
            <a:lvl7pPr marL="8520173" indent="0">
              <a:buNone/>
              <a:defRPr sz="6212"/>
            </a:lvl7pPr>
            <a:lvl8pPr marL="9940201" indent="0">
              <a:buNone/>
              <a:defRPr sz="6212"/>
            </a:lvl8pPr>
            <a:lvl9pPr marL="11360230" indent="0">
              <a:buNone/>
              <a:defRPr sz="621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2070081"/>
            <a:ext cx="10617041" cy="22361316"/>
          </a:xfrm>
        </p:spPr>
        <p:txBody>
          <a:bodyPr/>
          <a:lstStyle>
            <a:lvl1pPr marL="0" indent="0">
              <a:buNone/>
              <a:defRPr sz="4970"/>
            </a:lvl1pPr>
            <a:lvl2pPr marL="1420029" indent="0">
              <a:buNone/>
              <a:defRPr sz="4349"/>
            </a:lvl2pPr>
            <a:lvl3pPr marL="2840058" indent="0">
              <a:buNone/>
              <a:defRPr sz="3728"/>
            </a:lvl3pPr>
            <a:lvl4pPr marL="4260086" indent="0">
              <a:buNone/>
              <a:defRPr sz="3106"/>
            </a:lvl4pPr>
            <a:lvl5pPr marL="5680115" indent="0">
              <a:buNone/>
              <a:defRPr sz="3106"/>
            </a:lvl5pPr>
            <a:lvl6pPr marL="7100144" indent="0">
              <a:buNone/>
              <a:defRPr sz="3106"/>
            </a:lvl6pPr>
            <a:lvl7pPr marL="8520173" indent="0">
              <a:buNone/>
              <a:defRPr sz="3106"/>
            </a:lvl7pPr>
            <a:lvl8pPr marL="9940201" indent="0">
              <a:buNone/>
              <a:defRPr sz="3106"/>
            </a:lvl8pPr>
            <a:lvl9pPr marL="11360230" indent="0">
              <a:buNone/>
              <a:defRPr sz="31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1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54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3" y="2142067"/>
            <a:ext cx="7098030" cy="340961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3" y="2142067"/>
            <a:ext cx="20882610" cy="3409611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9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142077"/>
            <a:ext cx="28392120" cy="7776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0710335"/>
            <a:ext cx="28392120" cy="25527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37290599"/>
            <a:ext cx="7406640" cy="2142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37290599"/>
            <a:ext cx="11109960" cy="2142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37290599"/>
            <a:ext cx="7406640" cy="21420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4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840058" rtl="0" eaLnBrk="1" latinLnBrk="0" hangingPunct="1">
        <a:lnSpc>
          <a:spcPct val="90000"/>
        </a:lnSpc>
        <a:spcBef>
          <a:spcPct val="0"/>
        </a:spcBef>
        <a:buNone/>
        <a:defRPr sz="1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0014" indent="-710014" algn="l" defTabSz="2840058" rtl="0" eaLnBrk="1" latinLnBrk="0" hangingPunct="1">
        <a:lnSpc>
          <a:spcPct val="90000"/>
        </a:lnSpc>
        <a:spcBef>
          <a:spcPts val="3106"/>
        </a:spcBef>
        <a:buFont typeface="Arial" panose="020B0604020202020204" pitchFamily="34" charset="0"/>
        <a:buChar char="•"/>
        <a:defRPr sz="8696" kern="1200">
          <a:solidFill>
            <a:schemeClr val="tx1"/>
          </a:solidFill>
          <a:latin typeface="+mn-lt"/>
          <a:ea typeface="+mn-ea"/>
          <a:cs typeface="+mn-cs"/>
        </a:defRPr>
      </a:lvl1pPr>
      <a:lvl2pPr marL="2130043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2pPr>
      <a:lvl3pPr marL="3550072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6212" kern="1200">
          <a:solidFill>
            <a:schemeClr val="tx1"/>
          </a:solidFill>
          <a:latin typeface="+mn-lt"/>
          <a:ea typeface="+mn-ea"/>
          <a:cs typeface="+mn-cs"/>
        </a:defRPr>
      </a:lvl3pPr>
      <a:lvl4pPr marL="4970101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4pPr>
      <a:lvl5pPr marL="6390129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5pPr>
      <a:lvl6pPr marL="7810158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6pPr>
      <a:lvl7pPr marL="9230187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7pPr>
      <a:lvl8pPr marL="10650216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8pPr>
      <a:lvl9pPr marL="12070244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1pPr>
      <a:lvl2pPr marL="1420029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2pPr>
      <a:lvl3pPr marL="2840058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3pPr>
      <a:lvl4pPr marL="4260086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4pPr>
      <a:lvl5pPr marL="5680115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5pPr>
      <a:lvl6pPr marL="7100144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6pPr>
      <a:lvl7pPr marL="8520173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7pPr>
      <a:lvl8pPr marL="9940201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8pPr>
      <a:lvl9pPr marL="11360230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31DCE57C-4A75-36B9-A732-166EA4C5720C}"/>
              </a:ext>
            </a:extLst>
          </p:cNvPr>
          <p:cNvSpPr/>
          <p:nvPr/>
        </p:nvSpPr>
        <p:spPr>
          <a:xfrm flipV="1">
            <a:off x="0" y="0"/>
            <a:ext cx="32918400" cy="4602806"/>
          </a:xfrm>
          <a:prstGeom prst="round2Same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0ED157-CF36-A06B-C9CB-74469171E063}"/>
              </a:ext>
            </a:extLst>
          </p:cNvPr>
          <p:cNvSpPr/>
          <p:nvPr/>
        </p:nvSpPr>
        <p:spPr>
          <a:xfrm>
            <a:off x="904325" y="6062472"/>
            <a:ext cx="9829800" cy="32515432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9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4DE73-4168-4A5F-3A41-FC21B166EDA6}"/>
              </a:ext>
            </a:extLst>
          </p:cNvPr>
          <p:cNvSpPr/>
          <p:nvPr/>
        </p:nvSpPr>
        <p:spPr>
          <a:xfrm>
            <a:off x="11544300" y="6062472"/>
            <a:ext cx="9829800" cy="32515432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9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822A66B-BF57-403F-033C-B6BEAA086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9059" y="1371600"/>
            <a:ext cx="9144003" cy="18288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B1E082A-5491-D06D-EB30-ACC0B17ACAE2}"/>
              </a:ext>
            </a:extLst>
          </p:cNvPr>
          <p:cNvSpPr/>
          <p:nvPr/>
        </p:nvSpPr>
        <p:spPr>
          <a:xfrm>
            <a:off x="1207008" y="31027299"/>
            <a:ext cx="9211432" cy="63105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15" name="Shape 84">
            <a:extLst>
              <a:ext uri="{FF2B5EF4-FFF2-40B4-BE49-F238E27FC236}">
                <a16:creationId xmlns:a16="http://schemas.microsoft.com/office/drawing/2014/main" id="{D2634EF9-31DD-1A50-45B8-9768BD465967}"/>
              </a:ext>
            </a:extLst>
          </p:cNvPr>
          <p:cNvSpPr txBox="1"/>
          <p:nvPr/>
        </p:nvSpPr>
        <p:spPr>
          <a:xfrm>
            <a:off x="1372651" y="1590607"/>
            <a:ext cx="21595976" cy="1525603"/>
          </a:xfrm>
          <a:prstGeom prst="rect">
            <a:avLst/>
          </a:prstGeom>
          <a:noFill/>
          <a:ln>
            <a:noFill/>
          </a:ln>
        </p:spPr>
        <p:txBody>
          <a:bodyPr lIns="92780" tIns="46376" rIns="92780" bIns="46376" anchor="ctr" anchorCtr="0">
            <a:noAutofit/>
          </a:bodyPr>
          <a:lstStyle/>
          <a:p>
            <a:pPr lvl="0">
              <a:buSzPct val="25000"/>
            </a:pPr>
            <a:r>
              <a:rPr lang="en-US" sz="88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GOES HERE</a:t>
            </a:r>
          </a:p>
        </p:txBody>
      </p:sp>
      <p:sp>
        <p:nvSpPr>
          <p:cNvPr id="17" name="Shape 80">
            <a:extLst>
              <a:ext uri="{FF2B5EF4-FFF2-40B4-BE49-F238E27FC236}">
                <a16:creationId xmlns:a16="http://schemas.microsoft.com/office/drawing/2014/main" id="{7ADB61E9-AC06-E67C-B6D9-972BFDECD4B5}"/>
              </a:ext>
            </a:extLst>
          </p:cNvPr>
          <p:cNvSpPr/>
          <p:nvPr/>
        </p:nvSpPr>
        <p:spPr>
          <a:xfrm>
            <a:off x="0" y="39319198"/>
            <a:ext cx="32918400" cy="914400"/>
          </a:xfrm>
          <a:prstGeom prst="rect">
            <a:avLst/>
          </a:prstGeom>
          <a:solidFill>
            <a:srgbClr val="9F182F"/>
          </a:solidFill>
          <a:ln>
            <a:noFill/>
          </a:ln>
        </p:spPr>
        <p:txBody>
          <a:bodyPr lIns="96803" tIns="48389" rIns="96803" bIns="48389" anchor="ctr" anchorCtr="0">
            <a:noAutofit/>
          </a:bodyPr>
          <a:lstStyle/>
          <a:p>
            <a:endParaRPr sz="2435">
              <a:solidFill>
                <a:srgbClr val="9F18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8F675F-D0ED-63ED-56BC-2431CBA6AD14}"/>
              </a:ext>
            </a:extLst>
          </p:cNvPr>
          <p:cNvSpPr/>
          <p:nvPr/>
        </p:nvSpPr>
        <p:spPr>
          <a:xfrm>
            <a:off x="22175629" y="6062472"/>
            <a:ext cx="9829800" cy="32515432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9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CCBB10-5071-4A58-5FF4-A4DED82A81A4}"/>
              </a:ext>
            </a:extLst>
          </p:cNvPr>
          <p:cNvSpPr txBox="1"/>
          <p:nvPr/>
        </p:nvSpPr>
        <p:spPr>
          <a:xfrm>
            <a:off x="1209126" y="7965441"/>
            <a:ext cx="90892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 goes here. Make sure to stick with the same Calibri font throughout the poster to keep everything looking cohesive.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70B2F1-D3E1-8C5E-D051-F3D747B8337E}"/>
              </a:ext>
            </a:extLst>
          </p:cNvPr>
          <p:cNvSpPr txBox="1"/>
          <p:nvPr/>
        </p:nvSpPr>
        <p:spPr>
          <a:xfrm>
            <a:off x="1207008" y="14432209"/>
            <a:ext cx="9091352" cy="537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graphicFrame>
        <p:nvGraphicFramePr>
          <p:cNvPr id="21" name="Shape 110">
            <a:extLst>
              <a:ext uri="{FF2B5EF4-FFF2-40B4-BE49-F238E27FC236}">
                <a16:creationId xmlns:a16="http://schemas.microsoft.com/office/drawing/2014/main" id="{A4E9F713-3DF0-A348-D642-C6E5B18969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830065"/>
              </p:ext>
            </p:extLst>
          </p:nvPr>
        </p:nvGraphicFramePr>
        <p:xfrm>
          <a:off x="12003025" y="14013910"/>
          <a:ext cx="8912351" cy="823025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141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3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2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4597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833694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Variable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First Trial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Last Trial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Significance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69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118.5 ± 9.0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90.5 ± 7.7*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P=0.017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58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4.0 ± 0.2*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83369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3.0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1.9 ± 0.3*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11458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91.5 ± 8.5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72.3 ± 8.7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P=0.281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11458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3.1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2.7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P=0.488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11458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P=0.822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1145835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Abbreviations:</a:t>
                      </a:r>
                      <a:r>
                        <a:rPr lang="en-US" sz="24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</a:t>
                      </a:r>
                      <a:br>
                        <a:rPr lang="en-US" sz="24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4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M-L = medial-lateral; S-I = superior-inferior</a:t>
                      </a: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8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graphicFrame>
        <p:nvGraphicFramePr>
          <p:cNvPr id="22" name="Shape 110">
            <a:extLst>
              <a:ext uri="{FF2B5EF4-FFF2-40B4-BE49-F238E27FC236}">
                <a16:creationId xmlns:a16="http://schemas.microsoft.com/office/drawing/2014/main" id="{F4C401A8-2CED-42CD-AC9C-5334EF6E23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9446726"/>
              </p:ext>
            </p:extLst>
          </p:nvPr>
        </p:nvGraphicFramePr>
        <p:xfrm>
          <a:off x="12003026" y="24289807"/>
          <a:ext cx="8912351" cy="773006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123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7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6656">
                  <a:extLst>
                    <a:ext uri="{9D8B030D-6E8A-4147-A177-3AD203B41FA5}">
                      <a16:colId xmlns:a16="http://schemas.microsoft.com/office/drawing/2014/main" val="3778292484"/>
                    </a:ext>
                  </a:extLst>
                </a:gridCol>
                <a:gridCol w="2174595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1048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Variable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Cheek strap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Forehead strap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Significance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03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139.8 ± 9.8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74.1 ± 6.6*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8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3.3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3.9 ± 0.1*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77650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2.9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1.8 ± 0.2*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1048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102.9 ± 7.2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63.4 ± 6.8*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1048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2.4 ± 0.3*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P=0.041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1048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P=0.420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1032077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24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Abbreviations</a:t>
                      </a: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24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M-L = medial-lateral; S-I = superior-inferior</a:t>
                      </a: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8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696A34E6-DEB3-A05C-B083-1E6100F56201}"/>
              </a:ext>
            </a:extLst>
          </p:cNvPr>
          <p:cNvSpPr txBox="1"/>
          <p:nvPr/>
        </p:nvSpPr>
        <p:spPr>
          <a:xfrm>
            <a:off x="1343959" y="4918102"/>
            <a:ext cx="296664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26543">
              <a:buSzPct val="25000"/>
            </a:pPr>
            <a:r>
              <a:rPr lang="en-US" sz="3000" b="1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Author name(s): Author’s institution(s); </a:t>
            </a:r>
            <a:r>
              <a:rPr lang="en-US" sz="3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Contact author email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6E940A-E5DD-9E6C-802C-D8AD27FFFEC9}"/>
              </a:ext>
            </a:extLst>
          </p:cNvPr>
          <p:cNvSpPr txBox="1"/>
          <p:nvPr/>
        </p:nvSpPr>
        <p:spPr>
          <a:xfrm>
            <a:off x="22475952" y="36374252"/>
            <a:ext cx="90688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1. Swartz et al. Spine J 2014;14:996-1004.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2. Swartz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2010;45(6):560-9.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3. Swartz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2009; 44(3):306-31.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4. Gruppen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2012;47(4)421-7.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CF4A3C-6316-0350-BC71-9A8390860E6F}"/>
              </a:ext>
            </a:extLst>
          </p:cNvPr>
          <p:cNvSpPr txBox="1"/>
          <p:nvPr/>
        </p:nvSpPr>
        <p:spPr>
          <a:xfrm>
            <a:off x="12003024" y="13099510"/>
            <a:ext cx="8799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1. </a:t>
            </a:r>
            <a:r>
              <a:rPr lang="en-US" sz="3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C4A3F1-C935-594E-05A8-E8E0C50193D2}"/>
              </a:ext>
            </a:extLst>
          </p:cNvPr>
          <p:cNvSpPr txBox="1"/>
          <p:nvPr/>
        </p:nvSpPr>
        <p:spPr>
          <a:xfrm>
            <a:off x="12003024" y="23375409"/>
            <a:ext cx="8799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2. </a:t>
            </a:r>
            <a:r>
              <a:rPr lang="en-US" sz="3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27" name="Shape 120">
            <a:extLst>
              <a:ext uri="{FF2B5EF4-FFF2-40B4-BE49-F238E27FC236}">
                <a16:creationId xmlns:a16="http://schemas.microsoft.com/office/drawing/2014/main" id="{F7D723EE-4235-FE6D-E215-0F9A67C1AA7B}"/>
              </a:ext>
            </a:extLst>
          </p:cNvPr>
          <p:cNvSpPr txBox="1"/>
          <p:nvPr/>
        </p:nvSpPr>
        <p:spPr>
          <a:xfrm>
            <a:off x="22518529" y="12986661"/>
            <a:ext cx="9144000" cy="1271429"/>
          </a:xfrm>
          <a:prstGeom prst="rect">
            <a:avLst/>
          </a:prstGeom>
          <a:noFill/>
          <a:ln>
            <a:noFill/>
          </a:ln>
        </p:spPr>
        <p:txBody>
          <a:bodyPr lIns="96803" tIns="96803" rIns="96803" bIns="96803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3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2. </a:t>
            </a:r>
            <a:r>
              <a:rPr lang="en-US" sz="3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66E65A-956C-0CB8-51C0-51D01B6F59E5}"/>
              </a:ext>
            </a:extLst>
          </p:cNvPr>
          <p:cNvSpPr txBox="1"/>
          <p:nvPr/>
        </p:nvSpPr>
        <p:spPr>
          <a:xfrm>
            <a:off x="22475952" y="25862280"/>
            <a:ext cx="9068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29" name="Shape 120">
            <a:extLst>
              <a:ext uri="{FF2B5EF4-FFF2-40B4-BE49-F238E27FC236}">
                <a16:creationId xmlns:a16="http://schemas.microsoft.com/office/drawing/2014/main" id="{9F6C6473-3143-9F07-0E61-DC10FF014C05}"/>
              </a:ext>
            </a:extLst>
          </p:cNvPr>
          <p:cNvSpPr txBox="1"/>
          <p:nvPr/>
        </p:nvSpPr>
        <p:spPr>
          <a:xfrm>
            <a:off x="1252669" y="37551702"/>
            <a:ext cx="9144000" cy="1271429"/>
          </a:xfrm>
          <a:prstGeom prst="rect">
            <a:avLst/>
          </a:prstGeom>
          <a:noFill/>
          <a:ln>
            <a:noFill/>
          </a:ln>
        </p:spPr>
        <p:txBody>
          <a:bodyPr lIns="96803" tIns="96803" rIns="96803" bIns="96803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3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1. </a:t>
            </a:r>
            <a:r>
              <a:rPr lang="en-US" sz="3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0A3C468-819C-E169-3D60-8B10B1CDF6C8}"/>
              </a:ext>
            </a:extLst>
          </p:cNvPr>
          <p:cNvSpPr txBox="1"/>
          <p:nvPr/>
        </p:nvSpPr>
        <p:spPr>
          <a:xfrm>
            <a:off x="1343958" y="23869061"/>
            <a:ext cx="8954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CE811A-0FB7-A817-CECC-B4836F973D50}"/>
              </a:ext>
            </a:extLst>
          </p:cNvPr>
          <p:cNvSpPr txBox="1"/>
          <p:nvPr/>
        </p:nvSpPr>
        <p:spPr>
          <a:xfrm>
            <a:off x="11850624" y="8016240"/>
            <a:ext cx="895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CE89BD-919B-FF46-22C1-625C9BC927BF}"/>
              </a:ext>
            </a:extLst>
          </p:cNvPr>
          <p:cNvSpPr txBox="1"/>
          <p:nvPr/>
        </p:nvSpPr>
        <p:spPr>
          <a:xfrm>
            <a:off x="11850624" y="34957996"/>
            <a:ext cx="895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02FEBD-D371-99DF-A6C9-D94868AAD87B}"/>
              </a:ext>
            </a:extLst>
          </p:cNvPr>
          <p:cNvSpPr txBox="1"/>
          <p:nvPr/>
        </p:nvSpPr>
        <p:spPr>
          <a:xfrm>
            <a:off x="22475952" y="15626082"/>
            <a:ext cx="9068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100D0482-9550-EE31-57D2-6BD29C24B601}"/>
              </a:ext>
            </a:extLst>
          </p:cNvPr>
          <p:cNvSpPr/>
          <p:nvPr/>
        </p:nvSpPr>
        <p:spPr>
          <a:xfrm>
            <a:off x="652602" y="6395084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0DF3C0E4-59AA-5A13-4832-9E4E5DCB831E}"/>
              </a:ext>
            </a:extLst>
          </p:cNvPr>
          <p:cNvSpPr/>
          <p:nvPr/>
        </p:nvSpPr>
        <p:spPr>
          <a:xfrm>
            <a:off x="22475951" y="6489828"/>
            <a:ext cx="9233323" cy="63105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C4A4DFD1-8DF7-F43A-1B98-61BD69462F8A}"/>
              </a:ext>
            </a:extLst>
          </p:cNvPr>
          <p:cNvSpPr/>
          <p:nvPr/>
        </p:nvSpPr>
        <p:spPr>
          <a:xfrm>
            <a:off x="717916" y="12835801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15770A14-1F39-C940-4F89-77A50C8D52E1}"/>
              </a:ext>
            </a:extLst>
          </p:cNvPr>
          <p:cNvSpPr/>
          <p:nvPr/>
        </p:nvSpPr>
        <p:spPr>
          <a:xfrm>
            <a:off x="739687" y="22273728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DB85D28C-E8EA-6BC6-79B3-2616DD1A60A0}"/>
              </a:ext>
            </a:extLst>
          </p:cNvPr>
          <p:cNvSpPr/>
          <p:nvPr/>
        </p:nvSpPr>
        <p:spPr>
          <a:xfrm>
            <a:off x="11211752" y="6416855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611BD972-0F83-F287-A77D-8379519FDFBB}"/>
              </a:ext>
            </a:extLst>
          </p:cNvPr>
          <p:cNvSpPr/>
          <p:nvPr/>
        </p:nvSpPr>
        <p:spPr>
          <a:xfrm>
            <a:off x="21950672" y="14019713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0622B6E-68C9-9456-6C9E-4357451A4CF1}"/>
              </a:ext>
            </a:extLst>
          </p:cNvPr>
          <p:cNvSpPr/>
          <p:nvPr/>
        </p:nvSpPr>
        <p:spPr>
          <a:xfrm>
            <a:off x="21928900" y="24317609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2988CFA8-1D0C-2A4D-B700-CD23F5BBD99C}"/>
              </a:ext>
            </a:extLst>
          </p:cNvPr>
          <p:cNvSpPr/>
          <p:nvPr/>
        </p:nvSpPr>
        <p:spPr>
          <a:xfrm>
            <a:off x="21950671" y="34789676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REFERENCES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71220D23-6EE0-5458-5E56-876C1E5C1086}"/>
              </a:ext>
            </a:extLst>
          </p:cNvPr>
          <p:cNvSpPr/>
          <p:nvPr/>
        </p:nvSpPr>
        <p:spPr>
          <a:xfrm>
            <a:off x="11195577" y="33418072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SUBHEAD</a:t>
            </a:r>
          </a:p>
        </p:txBody>
      </p:sp>
    </p:spTree>
    <p:extLst>
      <p:ext uri="{BB962C8B-B14F-4D97-AF65-F5344CB8AC3E}">
        <p14:creationId xmlns:p14="http://schemas.microsoft.com/office/powerpoint/2010/main" val="3092519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TemplateVertical3'x4'" id="{2D71CAC6-065C-3F43-B620-E5FE327A36E6}" vid="{6D64E8E9-58CA-184A-A4A1-B5CC55FEB3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</TotalTime>
  <Words>341</Words>
  <Application>Microsoft Macintosh PowerPoint</Application>
  <PresentationFormat>Custom</PresentationFormat>
  <Paragraphs>86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N Lyonnais</dc:creator>
  <cp:lastModifiedBy>Rachel M Clabaugh</cp:lastModifiedBy>
  <cp:revision>141</cp:revision>
  <cp:lastPrinted>2018-11-30T00:18:17Z</cp:lastPrinted>
  <dcterms:created xsi:type="dcterms:W3CDTF">2018-11-20T21:56:21Z</dcterms:created>
  <dcterms:modified xsi:type="dcterms:W3CDTF">2025-08-18T19:40:19Z</dcterms:modified>
</cp:coreProperties>
</file>