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56" r:id="rId2"/>
  </p:sldIdLst>
  <p:sldSz cx="32918400" cy="43891200"/>
  <p:notesSz cx="6858000" cy="9144000"/>
  <p:defaultTextStyle>
    <a:defPPr>
      <a:defRPr lang="en-US"/>
    </a:defPPr>
    <a:lvl1pPr marL="0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1pPr>
    <a:lvl2pPr marL="1867445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2pPr>
    <a:lvl3pPr marL="3734891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3pPr>
    <a:lvl4pPr marL="5602335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4pPr>
    <a:lvl5pPr marL="7469781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5pPr>
    <a:lvl6pPr marL="9337226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6pPr>
    <a:lvl7pPr marL="11204670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7pPr>
    <a:lvl8pPr marL="13072115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8pPr>
    <a:lvl9pPr marL="14939561" algn="l" defTabSz="3734891" rtl="0" eaLnBrk="1" latinLnBrk="0" hangingPunct="1">
      <a:defRPr sz="73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182F"/>
    <a:srgbClr val="FF8304"/>
    <a:srgbClr val="F7F8F1"/>
    <a:srgbClr val="E8E1D1"/>
    <a:srgbClr val="F1A006"/>
    <a:srgbClr val="A5032E"/>
    <a:srgbClr val="007D81"/>
    <a:srgbClr val="6EC1B2"/>
    <a:srgbClr val="DED3B3"/>
    <a:srgbClr val="76D0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266"/>
    <p:restoredTop sz="94863"/>
  </p:normalViewPr>
  <p:slideViewPr>
    <p:cSldViewPr snapToGrid="0" snapToObjects="1">
      <p:cViewPr>
        <p:scale>
          <a:sx n="45" d="100"/>
          <a:sy n="45" d="100"/>
        </p:scale>
        <p:origin x="176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0DF20-7808-B545-8029-0965F2054EB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D9B2B-5920-C040-B1F4-499A2CA3A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068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1pPr>
    <a:lvl2pPr marL="640058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2pPr>
    <a:lvl3pPr marL="1280115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3pPr>
    <a:lvl4pPr marL="1920171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4pPr>
    <a:lvl5pPr marL="2560229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5pPr>
    <a:lvl6pPr marL="3200286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6pPr>
    <a:lvl7pPr marL="3840344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7pPr>
    <a:lvl8pPr marL="4480400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8pPr>
    <a:lvl9pPr marL="5120457" algn="l" defTabSz="1280115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53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D9B2B-5920-C040-B1F4-499A2CA3AF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3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7183126"/>
            <a:ext cx="27980640" cy="15280641"/>
          </a:xfrm>
        </p:spPr>
        <p:txBody>
          <a:bodyPr anchor="b"/>
          <a:lstStyle>
            <a:lvl1pPr algn="ctr">
              <a:defRPr sz="1863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3053044"/>
            <a:ext cx="24688800" cy="10596877"/>
          </a:xfrm>
        </p:spPr>
        <p:txBody>
          <a:bodyPr/>
          <a:lstStyle>
            <a:lvl1pPr marL="0" indent="0" algn="ctr">
              <a:buNone/>
              <a:defRPr sz="7454"/>
            </a:lvl1pPr>
            <a:lvl2pPr marL="1420029" indent="0" algn="ctr">
              <a:buNone/>
              <a:defRPr sz="6212"/>
            </a:lvl2pPr>
            <a:lvl3pPr marL="2840058" indent="0" algn="ctr">
              <a:buNone/>
              <a:defRPr sz="5591"/>
            </a:lvl3pPr>
            <a:lvl4pPr marL="4260086" indent="0" algn="ctr">
              <a:buNone/>
              <a:defRPr sz="4970"/>
            </a:lvl4pPr>
            <a:lvl5pPr marL="5680115" indent="0" algn="ctr">
              <a:buNone/>
              <a:defRPr sz="4970"/>
            </a:lvl5pPr>
            <a:lvl6pPr marL="7100144" indent="0" algn="ctr">
              <a:buNone/>
              <a:defRPr sz="4970"/>
            </a:lvl6pPr>
            <a:lvl7pPr marL="8520173" indent="0" algn="ctr">
              <a:buNone/>
              <a:defRPr sz="4970"/>
            </a:lvl7pPr>
            <a:lvl8pPr marL="9940201" indent="0" algn="ctr">
              <a:buNone/>
              <a:defRPr sz="4970"/>
            </a:lvl8pPr>
            <a:lvl9pPr marL="11360230" indent="0" algn="ctr">
              <a:buNone/>
              <a:defRPr sz="497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836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5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10942336"/>
            <a:ext cx="28392120" cy="18257517"/>
          </a:xfrm>
        </p:spPr>
        <p:txBody>
          <a:bodyPr anchor="b"/>
          <a:lstStyle>
            <a:lvl1pPr>
              <a:defRPr sz="1863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9372575"/>
            <a:ext cx="28392120" cy="9601197"/>
          </a:xfrm>
        </p:spPr>
        <p:txBody>
          <a:bodyPr/>
          <a:lstStyle>
            <a:lvl1pPr marL="0" indent="0">
              <a:buNone/>
              <a:defRPr sz="7454">
                <a:solidFill>
                  <a:schemeClr val="tx1"/>
                </a:solidFill>
              </a:defRPr>
            </a:lvl1pPr>
            <a:lvl2pPr marL="1420029" indent="0">
              <a:buNone/>
              <a:defRPr sz="6212">
                <a:solidFill>
                  <a:schemeClr val="tx1">
                    <a:tint val="75000"/>
                  </a:schemeClr>
                </a:solidFill>
              </a:defRPr>
            </a:lvl2pPr>
            <a:lvl3pPr marL="2840058" indent="0">
              <a:buNone/>
              <a:defRPr sz="5591">
                <a:solidFill>
                  <a:schemeClr val="tx1">
                    <a:tint val="75000"/>
                  </a:schemeClr>
                </a:solidFill>
              </a:defRPr>
            </a:lvl3pPr>
            <a:lvl4pPr marL="4260086" indent="0">
              <a:buNone/>
              <a:defRPr sz="4970">
                <a:solidFill>
                  <a:schemeClr val="tx1">
                    <a:tint val="75000"/>
                  </a:schemeClr>
                </a:solidFill>
              </a:defRPr>
            </a:lvl4pPr>
            <a:lvl5pPr marL="5680115" indent="0">
              <a:buNone/>
              <a:defRPr sz="4970">
                <a:solidFill>
                  <a:schemeClr val="tx1">
                    <a:tint val="75000"/>
                  </a:schemeClr>
                </a:solidFill>
              </a:defRPr>
            </a:lvl5pPr>
            <a:lvl6pPr marL="7100144" indent="0">
              <a:buNone/>
              <a:defRPr sz="4970">
                <a:solidFill>
                  <a:schemeClr val="tx1">
                    <a:tint val="75000"/>
                  </a:schemeClr>
                </a:solidFill>
              </a:defRPr>
            </a:lvl6pPr>
            <a:lvl7pPr marL="8520173" indent="0">
              <a:buNone/>
              <a:defRPr sz="4970">
                <a:solidFill>
                  <a:schemeClr val="tx1">
                    <a:tint val="75000"/>
                  </a:schemeClr>
                </a:solidFill>
              </a:defRPr>
            </a:lvl7pPr>
            <a:lvl8pPr marL="9940201" indent="0">
              <a:buNone/>
              <a:defRPr sz="4970">
                <a:solidFill>
                  <a:schemeClr val="tx1">
                    <a:tint val="75000"/>
                  </a:schemeClr>
                </a:solidFill>
              </a:defRPr>
            </a:lvl8pPr>
            <a:lvl9pPr marL="11360230" indent="0">
              <a:buNone/>
              <a:defRPr sz="49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3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1684002"/>
            <a:ext cx="13990320" cy="2784856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11684002"/>
            <a:ext cx="13990320" cy="2784856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463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7" y="2336811"/>
            <a:ext cx="28392120" cy="84836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2" y="10759445"/>
            <a:ext cx="13926024" cy="5273037"/>
          </a:xfrm>
        </p:spPr>
        <p:txBody>
          <a:bodyPr anchor="b"/>
          <a:lstStyle>
            <a:lvl1pPr marL="0" indent="0">
              <a:buNone/>
              <a:defRPr sz="7454" b="1"/>
            </a:lvl1pPr>
            <a:lvl2pPr marL="1420029" indent="0">
              <a:buNone/>
              <a:defRPr sz="6212" b="1"/>
            </a:lvl2pPr>
            <a:lvl3pPr marL="2840058" indent="0">
              <a:buNone/>
              <a:defRPr sz="5591" b="1"/>
            </a:lvl3pPr>
            <a:lvl4pPr marL="4260086" indent="0">
              <a:buNone/>
              <a:defRPr sz="4970" b="1"/>
            </a:lvl4pPr>
            <a:lvl5pPr marL="5680115" indent="0">
              <a:buNone/>
              <a:defRPr sz="4970" b="1"/>
            </a:lvl5pPr>
            <a:lvl6pPr marL="7100144" indent="0">
              <a:buNone/>
              <a:defRPr sz="4970" b="1"/>
            </a:lvl6pPr>
            <a:lvl7pPr marL="8520173" indent="0">
              <a:buNone/>
              <a:defRPr sz="4970" b="1"/>
            </a:lvl7pPr>
            <a:lvl8pPr marL="9940201" indent="0">
              <a:buNone/>
              <a:defRPr sz="4970" b="1"/>
            </a:lvl8pPr>
            <a:lvl9pPr marL="11360230" indent="0">
              <a:buNone/>
              <a:defRPr sz="497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2" y="16032482"/>
            <a:ext cx="13926024" cy="2358136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4" y="10759445"/>
            <a:ext cx="13994607" cy="5273037"/>
          </a:xfrm>
        </p:spPr>
        <p:txBody>
          <a:bodyPr anchor="b"/>
          <a:lstStyle>
            <a:lvl1pPr marL="0" indent="0">
              <a:buNone/>
              <a:defRPr sz="7454" b="1"/>
            </a:lvl1pPr>
            <a:lvl2pPr marL="1420029" indent="0">
              <a:buNone/>
              <a:defRPr sz="6212" b="1"/>
            </a:lvl2pPr>
            <a:lvl3pPr marL="2840058" indent="0">
              <a:buNone/>
              <a:defRPr sz="5591" b="1"/>
            </a:lvl3pPr>
            <a:lvl4pPr marL="4260086" indent="0">
              <a:buNone/>
              <a:defRPr sz="4970" b="1"/>
            </a:lvl4pPr>
            <a:lvl5pPr marL="5680115" indent="0">
              <a:buNone/>
              <a:defRPr sz="4970" b="1"/>
            </a:lvl5pPr>
            <a:lvl6pPr marL="7100144" indent="0">
              <a:buNone/>
              <a:defRPr sz="4970" b="1"/>
            </a:lvl6pPr>
            <a:lvl7pPr marL="8520173" indent="0">
              <a:buNone/>
              <a:defRPr sz="4970" b="1"/>
            </a:lvl7pPr>
            <a:lvl8pPr marL="9940201" indent="0">
              <a:buNone/>
              <a:defRPr sz="4970" b="1"/>
            </a:lvl8pPr>
            <a:lvl9pPr marL="11360230" indent="0">
              <a:buNone/>
              <a:defRPr sz="497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4" y="16032482"/>
            <a:ext cx="13994607" cy="2358136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1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51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74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99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7" y="6319533"/>
            <a:ext cx="16664940" cy="31191201"/>
          </a:xfrm>
        </p:spPr>
        <p:txBody>
          <a:bodyPr/>
          <a:lstStyle>
            <a:lvl1pPr>
              <a:defRPr sz="9940"/>
            </a:lvl1pPr>
            <a:lvl2pPr>
              <a:defRPr sz="8696"/>
            </a:lvl2pPr>
            <a:lvl3pPr>
              <a:defRPr sz="7454"/>
            </a:lvl3pPr>
            <a:lvl4pPr>
              <a:defRPr sz="6212"/>
            </a:lvl4pPr>
            <a:lvl5pPr>
              <a:defRPr sz="6212"/>
            </a:lvl5pPr>
            <a:lvl6pPr>
              <a:defRPr sz="6212"/>
            </a:lvl6pPr>
            <a:lvl7pPr>
              <a:defRPr sz="6212"/>
            </a:lvl7pPr>
            <a:lvl8pPr>
              <a:defRPr sz="6212"/>
            </a:lvl8pPr>
            <a:lvl9pPr>
              <a:defRPr sz="621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1"/>
            <a:ext cx="10617041" cy="24394163"/>
          </a:xfrm>
        </p:spPr>
        <p:txBody>
          <a:bodyPr/>
          <a:lstStyle>
            <a:lvl1pPr marL="0" indent="0">
              <a:buNone/>
              <a:defRPr sz="4970"/>
            </a:lvl1pPr>
            <a:lvl2pPr marL="1420029" indent="0">
              <a:buNone/>
              <a:defRPr sz="4349"/>
            </a:lvl2pPr>
            <a:lvl3pPr marL="2840058" indent="0">
              <a:buNone/>
              <a:defRPr sz="3728"/>
            </a:lvl3pPr>
            <a:lvl4pPr marL="4260086" indent="0">
              <a:buNone/>
              <a:defRPr sz="3106"/>
            </a:lvl4pPr>
            <a:lvl5pPr marL="5680115" indent="0">
              <a:buNone/>
              <a:defRPr sz="3106"/>
            </a:lvl5pPr>
            <a:lvl6pPr marL="7100144" indent="0">
              <a:buNone/>
              <a:defRPr sz="3106"/>
            </a:lvl6pPr>
            <a:lvl7pPr marL="8520173" indent="0">
              <a:buNone/>
              <a:defRPr sz="3106"/>
            </a:lvl7pPr>
            <a:lvl8pPr marL="9940201" indent="0">
              <a:buNone/>
              <a:defRPr sz="3106"/>
            </a:lvl8pPr>
            <a:lvl9pPr marL="11360230" indent="0">
              <a:buNone/>
              <a:defRPr sz="31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051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99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7" y="6319533"/>
            <a:ext cx="16664940" cy="31191201"/>
          </a:xfrm>
        </p:spPr>
        <p:txBody>
          <a:bodyPr anchor="t"/>
          <a:lstStyle>
            <a:lvl1pPr marL="0" indent="0">
              <a:buNone/>
              <a:defRPr sz="9940"/>
            </a:lvl1pPr>
            <a:lvl2pPr marL="1420029" indent="0">
              <a:buNone/>
              <a:defRPr sz="8696"/>
            </a:lvl2pPr>
            <a:lvl3pPr marL="2840058" indent="0">
              <a:buNone/>
              <a:defRPr sz="7454"/>
            </a:lvl3pPr>
            <a:lvl4pPr marL="4260086" indent="0">
              <a:buNone/>
              <a:defRPr sz="6212"/>
            </a:lvl4pPr>
            <a:lvl5pPr marL="5680115" indent="0">
              <a:buNone/>
              <a:defRPr sz="6212"/>
            </a:lvl5pPr>
            <a:lvl6pPr marL="7100144" indent="0">
              <a:buNone/>
              <a:defRPr sz="6212"/>
            </a:lvl6pPr>
            <a:lvl7pPr marL="8520173" indent="0">
              <a:buNone/>
              <a:defRPr sz="6212"/>
            </a:lvl7pPr>
            <a:lvl8pPr marL="9940201" indent="0">
              <a:buNone/>
              <a:defRPr sz="6212"/>
            </a:lvl8pPr>
            <a:lvl9pPr marL="11360230" indent="0">
              <a:buNone/>
              <a:defRPr sz="621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1"/>
            <a:ext cx="10617041" cy="24394163"/>
          </a:xfrm>
        </p:spPr>
        <p:txBody>
          <a:bodyPr/>
          <a:lstStyle>
            <a:lvl1pPr marL="0" indent="0">
              <a:buNone/>
              <a:defRPr sz="4970"/>
            </a:lvl1pPr>
            <a:lvl2pPr marL="1420029" indent="0">
              <a:buNone/>
              <a:defRPr sz="4349"/>
            </a:lvl2pPr>
            <a:lvl3pPr marL="2840058" indent="0">
              <a:buNone/>
              <a:defRPr sz="3728"/>
            </a:lvl3pPr>
            <a:lvl4pPr marL="4260086" indent="0">
              <a:buNone/>
              <a:defRPr sz="3106"/>
            </a:lvl4pPr>
            <a:lvl5pPr marL="5680115" indent="0">
              <a:buNone/>
              <a:defRPr sz="3106"/>
            </a:lvl5pPr>
            <a:lvl6pPr marL="7100144" indent="0">
              <a:buNone/>
              <a:defRPr sz="3106"/>
            </a:lvl6pPr>
            <a:lvl7pPr marL="8520173" indent="0">
              <a:buNone/>
              <a:defRPr sz="3106"/>
            </a:lvl7pPr>
            <a:lvl8pPr marL="9940201" indent="0">
              <a:buNone/>
              <a:defRPr sz="3106"/>
            </a:lvl8pPr>
            <a:lvl9pPr marL="11360230" indent="0">
              <a:buNone/>
              <a:defRPr sz="31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715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54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3" y="2336800"/>
            <a:ext cx="7098030" cy="3719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3" y="2336800"/>
            <a:ext cx="20882610" cy="371957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49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2336811"/>
            <a:ext cx="28392120" cy="848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11684002"/>
            <a:ext cx="28392120" cy="27848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40680654"/>
            <a:ext cx="7406640" cy="2336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40680654"/>
            <a:ext cx="11109960" cy="2336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40680654"/>
            <a:ext cx="7406640" cy="2336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49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840058" rtl="0" eaLnBrk="1" latinLnBrk="0" hangingPunct="1">
        <a:lnSpc>
          <a:spcPct val="90000"/>
        </a:lnSpc>
        <a:spcBef>
          <a:spcPct val="0"/>
        </a:spcBef>
        <a:buNone/>
        <a:defRPr sz="1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0014" indent="-710014" algn="l" defTabSz="2840058" rtl="0" eaLnBrk="1" latinLnBrk="0" hangingPunct="1">
        <a:lnSpc>
          <a:spcPct val="90000"/>
        </a:lnSpc>
        <a:spcBef>
          <a:spcPts val="3106"/>
        </a:spcBef>
        <a:buFont typeface="Arial" panose="020B0604020202020204" pitchFamily="34" charset="0"/>
        <a:buChar char="•"/>
        <a:defRPr sz="8696" kern="1200">
          <a:solidFill>
            <a:schemeClr val="tx1"/>
          </a:solidFill>
          <a:latin typeface="+mn-lt"/>
          <a:ea typeface="+mn-ea"/>
          <a:cs typeface="+mn-cs"/>
        </a:defRPr>
      </a:lvl1pPr>
      <a:lvl2pPr marL="2130043" indent="-710014" algn="l" defTabSz="2840058" rtl="0" eaLnBrk="1" latinLnBrk="0" hangingPunct="1">
        <a:lnSpc>
          <a:spcPct val="90000"/>
        </a:lnSpc>
        <a:spcBef>
          <a:spcPts val="1553"/>
        </a:spcBef>
        <a:buFont typeface="Arial" panose="020B0604020202020204" pitchFamily="34" charset="0"/>
        <a:buChar char="•"/>
        <a:defRPr sz="7454" kern="1200">
          <a:solidFill>
            <a:schemeClr val="tx1"/>
          </a:solidFill>
          <a:latin typeface="+mn-lt"/>
          <a:ea typeface="+mn-ea"/>
          <a:cs typeface="+mn-cs"/>
        </a:defRPr>
      </a:lvl2pPr>
      <a:lvl3pPr marL="3550072" indent="-710014" algn="l" defTabSz="2840058" rtl="0" eaLnBrk="1" latinLnBrk="0" hangingPunct="1">
        <a:lnSpc>
          <a:spcPct val="90000"/>
        </a:lnSpc>
        <a:spcBef>
          <a:spcPts val="1553"/>
        </a:spcBef>
        <a:buFont typeface="Arial" panose="020B0604020202020204" pitchFamily="34" charset="0"/>
        <a:buChar char="•"/>
        <a:defRPr sz="6212" kern="1200">
          <a:solidFill>
            <a:schemeClr val="tx1"/>
          </a:solidFill>
          <a:latin typeface="+mn-lt"/>
          <a:ea typeface="+mn-ea"/>
          <a:cs typeface="+mn-cs"/>
        </a:defRPr>
      </a:lvl3pPr>
      <a:lvl4pPr marL="4970101" indent="-710014" algn="l" defTabSz="2840058" rtl="0" eaLnBrk="1" latinLnBrk="0" hangingPunct="1">
        <a:lnSpc>
          <a:spcPct val="90000"/>
        </a:lnSpc>
        <a:spcBef>
          <a:spcPts val="1553"/>
        </a:spcBef>
        <a:buFont typeface="Arial" panose="020B0604020202020204" pitchFamily="34" charset="0"/>
        <a:buChar char="•"/>
        <a:defRPr sz="5591" kern="1200">
          <a:solidFill>
            <a:schemeClr val="tx1"/>
          </a:solidFill>
          <a:latin typeface="+mn-lt"/>
          <a:ea typeface="+mn-ea"/>
          <a:cs typeface="+mn-cs"/>
        </a:defRPr>
      </a:lvl4pPr>
      <a:lvl5pPr marL="6390129" indent="-710014" algn="l" defTabSz="2840058" rtl="0" eaLnBrk="1" latinLnBrk="0" hangingPunct="1">
        <a:lnSpc>
          <a:spcPct val="90000"/>
        </a:lnSpc>
        <a:spcBef>
          <a:spcPts val="1553"/>
        </a:spcBef>
        <a:buFont typeface="Arial" panose="020B0604020202020204" pitchFamily="34" charset="0"/>
        <a:buChar char="•"/>
        <a:defRPr sz="5591" kern="1200">
          <a:solidFill>
            <a:schemeClr val="tx1"/>
          </a:solidFill>
          <a:latin typeface="+mn-lt"/>
          <a:ea typeface="+mn-ea"/>
          <a:cs typeface="+mn-cs"/>
        </a:defRPr>
      </a:lvl5pPr>
      <a:lvl6pPr marL="7810158" indent="-710014" algn="l" defTabSz="2840058" rtl="0" eaLnBrk="1" latinLnBrk="0" hangingPunct="1">
        <a:lnSpc>
          <a:spcPct val="90000"/>
        </a:lnSpc>
        <a:spcBef>
          <a:spcPts val="1553"/>
        </a:spcBef>
        <a:buFont typeface="Arial" panose="020B0604020202020204" pitchFamily="34" charset="0"/>
        <a:buChar char="•"/>
        <a:defRPr sz="5591" kern="1200">
          <a:solidFill>
            <a:schemeClr val="tx1"/>
          </a:solidFill>
          <a:latin typeface="+mn-lt"/>
          <a:ea typeface="+mn-ea"/>
          <a:cs typeface="+mn-cs"/>
        </a:defRPr>
      </a:lvl6pPr>
      <a:lvl7pPr marL="9230187" indent="-710014" algn="l" defTabSz="2840058" rtl="0" eaLnBrk="1" latinLnBrk="0" hangingPunct="1">
        <a:lnSpc>
          <a:spcPct val="90000"/>
        </a:lnSpc>
        <a:spcBef>
          <a:spcPts val="1553"/>
        </a:spcBef>
        <a:buFont typeface="Arial" panose="020B0604020202020204" pitchFamily="34" charset="0"/>
        <a:buChar char="•"/>
        <a:defRPr sz="5591" kern="1200">
          <a:solidFill>
            <a:schemeClr val="tx1"/>
          </a:solidFill>
          <a:latin typeface="+mn-lt"/>
          <a:ea typeface="+mn-ea"/>
          <a:cs typeface="+mn-cs"/>
        </a:defRPr>
      </a:lvl7pPr>
      <a:lvl8pPr marL="10650216" indent="-710014" algn="l" defTabSz="2840058" rtl="0" eaLnBrk="1" latinLnBrk="0" hangingPunct="1">
        <a:lnSpc>
          <a:spcPct val="90000"/>
        </a:lnSpc>
        <a:spcBef>
          <a:spcPts val="1553"/>
        </a:spcBef>
        <a:buFont typeface="Arial" panose="020B0604020202020204" pitchFamily="34" charset="0"/>
        <a:buChar char="•"/>
        <a:defRPr sz="5591" kern="1200">
          <a:solidFill>
            <a:schemeClr val="tx1"/>
          </a:solidFill>
          <a:latin typeface="+mn-lt"/>
          <a:ea typeface="+mn-ea"/>
          <a:cs typeface="+mn-cs"/>
        </a:defRPr>
      </a:lvl8pPr>
      <a:lvl9pPr marL="12070244" indent="-710014" algn="l" defTabSz="2840058" rtl="0" eaLnBrk="1" latinLnBrk="0" hangingPunct="1">
        <a:lnSpc>
          <a:spcPct val="90000"/>
        </a:lnSpc>
        <a:spcBef>
          <a:spcPts val="1553"/>
        </a:spcBef>
        <a:buFont typeface="Arial" panose="020B0604020202020204" pitchFamily="34" charset="0"/>
        <a:buChar char="•"/>
        <a:defRPr sz="559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40058" rtl="0" eaLnBrk="1" latinLnBrk="0" hangingPunct="1">
        <a:defRPr sz="5591" kern="1200">
          <a:solidFill>
            <a:schemeClr val="tx1"/>
          </a:solidFill>
          <a:latin typeface="+mn-lt"/>
          <a:ea typeface="+mn-ea"/>
          <a:cs typeface="+mn-cs"/>
        </a:defRPr>
      </a:lvl1pPr>
      <a:lvl2pPr marL="1420029" algn="l" defTabSz="2840058" rtl="0" eaLnBrk="1" latinLnBrk="0" hangingPunct="1">
        <a:defRPr sz="5591" kern="1200">
          <a:solidFill>
            <a:schemeClr val="tx1"/>
          </a:solidFill>
          <a:latin typeface="+mn-lt"/>
          <a:ea typeface="+mn-ea"/>
          <a:cs typeface="+mn-cs"/>
        </a:defRPr>
      </a:lvl2pPr>
      <a:lvl3pPr marL="2840058" algn="l" defTabSz="2840058" rtl="0" eaLnBrk="1" latinLnBrk="0" hangingPunct="1">
        <a:defRPr sz="5591" kern="1200">
          <a:solidFill>
            <a:schemeClr val="tx1"/>
          </a:solidFill>
          <a:latin typeface="+mn-lt"/>
          <a:ea typeface="+mn-ea"/>
          <a:cs typeface="+mn-cs"/>
        </a:defRPr>
      </a:lvl3pPr>
      <a:lvl4pPr marL="4260086" algn="l" defTabSz="2840058" rtl="0" eaLnBrk="1" latinLnBrk="0" hangingPunct="1">
        <a:defRPr sz="5591" kern="1200">
          <a:solidFill>
            <a:schemeClr val="tx1"/>
          </a:solidFill>
          <a:latin typeface="+mn-lt"/>
          <a:ea typeface="+mn-ea"/>
          <a:cs typeface="+mn-cs"/>
        </a:defRPr>
      </a:lvl4pPr>
      <a:lvl5pPr marL="5680115" algn="l" defTabSz="2840058" rtl="0" eaLnBrk="1" latinLnBrk="0" hangingPunct="1">
        <a:defRPr sz="5591" kern="1200">
          <a:solidFill>
            <a:schemeClr val="tx1"/>
          </a:solidFill>
          <a:latin typeface="+mn-lt"/>
          <a:ea typeface="+mn-ea"/>
          <a:cs typeface="+mn-cs"/>
        </a:defRPr>
      </a:lvl5pPr>
      <a:lvl6pPr marL="7100144" algn="l" defTabSz="2840058" rtl="0" eaLnBrk="1" latinLnBrk="0" hangingPunct="1">
        <a:defRPr sz="5591" kern="1200">
          <a:solidFill>
            <a:schemeClr val="tx1"/>
          </a:solidFill>
          <a:latin typeface="+mn-lt"/>
          <a:ea typeface="+mn-ea"/>
          <a:cs typeface="+mn-cs"/>
        </a:defRPr>
      </a:lvl6pPr>
      <a:lvl7pPr marL="8520173" algn="l" defTabSz="2840058" rtl="0" eaLnBrk="1" latinLnBrk="0" hangingPunct="1">
        <a:defRPr sz="5591" kern="1200">
          <a:solidFill>
            <a:schemeClr val="tx1"/>
          </a:solidFill>
          <a:latin typeface="+mn-lt"/>
          <a:ea typeface="+mn-ea"/>
          <a:cs typeface="+mn-cs"/>
        </a:defRPr>
      </a:lvl7pPr>
      <a:lvl8pPr marL="9940201" algn="l" defTabSz="2840058" rtl="0" eaLnBrk="1" latinLnBrk="0" hangingPunct="1">
        <a:defRPr sz="5591" kern="1200">
          <a:solidFill>
            <a:schemeClr val="tx1"/>
          </a:solidFill>
          <a:latin typeface="+mn-lt"/>
          <a:ea typeface="+mn-ea"/>
          <a:cs typeface="+mn-cs"/>
        </a:defRPr>
      </a:lvl8pPr>
      <a:lvl9pPr marL="11360230" algn="l" defTabSz="2840058" rtl="0" eaLnBrk="1" latinLnBrk="0" hangingPunct="1">
        <a:defRPr sz="55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ound Same Side Corner Rectangle 35">
            <a:extLst>
              <a:ext uri="{FF2B5EF4-FFF2-40B4-BE49-F238E27FC236}">
                <a16:creationId xmlns:a16="http://schemas.microsoft.com/office/drawing/2014/main" id="{48F7336D-B398-F5CE-52F2-7727862F1A6F}"/>
              </a:ext>
            </a:extLst>
          </p:cNvPr>
          <p:cNvSpPr/>
          <p:nvPr/>
        </p:nvSpPr>
        <p:spPr>
          <a:xfrm flipV="1">
            <a:off x="0" y="0"/>
            <a:ext cx="32918400" cy="4602806"/>
          </a:xfrm>
          <a:prstGeom prst="round2Same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E81459-F5F9-1749-BD77-D71336067A5F}"/>
              </a:ext>
            </a:extLst>
          </p:cNvPr>
          <p:cNvSpPr/>
          <p:nvPr/>
        </p:nvSpPr>
        <p:spPr>
          <a:xfrm>
            <a:off x="904325" y="6062472"/>
            <a:ext cx="9829800" cy="36118800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59" dirty="0"/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4FAB440C-06F9-0C40-ACAC-71BE1991BEA8}"/>
              </a:ext>
            </a:extLst>
          </p:cNvPr>
          <p:cNvSpPr/>
          <p:nvPr/>
        </p:nvSpPr>
        <p:spPr>
          <a:xfrm>
            <a:off x="11544300" y="6062472"/>
            <a:ext cx="9829800" cy="36118800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59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245A30-A078-1546-AB2B-E497C1DAC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89059" y="1371600"/>
            <a:ext cx="9144003" cy="1828800"/>
          </a:xfrm>
          <a:prstGeom prst="rect">
            <a:avLst/>
          </a:prstGeom>
        </p:spPr>
      </p:pic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C23ED4D8-B118-3873-FAC9-79BCD8A08855}"/>
              </a:ext>
            </a:extLst>
          </p:cNvPr>
          <p:cNvSpPr/>
          <p:nvPr/>
        </p:nvSpPr>
        <p:spPr>
          <a:xfrm>
            <a:off x="1252669" y="34619583"/>
            <a:ext cx="9078686" cy="63105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Photo goes here</a:t>
            </a:r>
          </a:p>
        </p:txBody>
      </p:sp>
      <p:sp>
        <p:nvSpPr>
          <p:cNvPr id="5" name="Shape 84">
            <a:extLst>
              <a:ext uri="{FF2B5EF4-FFF2-40B4-BE49-F238E27FC236}">
                <a16:creationId xmlns:a16="http://schemas.microsoft.com/office/drawing/2014/main" id="{ECFD3C0C-5A51-6142-BDDB-C4DC0F5D2A10}"/>
              </a:ext>
            </a:extLst>
          </p:cNvPr>
          <p:cNvSpPr txBox="1"/>
          <p:nvPr/>
        </p:nvSpPr>
        <p:spPr>
          <a:xfrm>
            <a:off x="1372651" y="1590607"/>
            <a:ext cx="21595976" cy="1525603"/>
          </a:xfrm>
          <a:prstGeom prst="rect">
            <a:avLst/>
          </a:prstGeom>
          <a:noFill/>
          <a:ln>
            <a:noFill/>
          </a:ln>
        </p:spPr>
        <p:txBody>
          <a:bodyPr lIns="92780" tIns="46376" rIns="92780" bIns="46376" anchor="ctr" anchorCtr="0">
            <a:noAutofit/>
          </a:bodyPr>
          <a:lstStyle/>
          <a:p>
            <a:pPr lvl="0">
              <a:buSzPct val="25000"/>
            </a:pPr>
            <a:r>
              <a:rPr lang="en-US" sz="8800" b="1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TITLE GOES HERE</a:t>
            </a:r>
          </a:p>
        </p:txBody>
      </p:sp>
      <p:sp>
        <p:nvSpPr>
          <p:cNvPr id="6" name="Shape 80">
            <a:extLst>
              <a:ext uri="{FF2B5EF4-FFF2-40B4-BE49-F238E27FC236}">
                <a16:creationId xmlns:a16="http://schemas.microsoft.com/office/drawing/2014/main" id="{5C100A42-DA00-9947-82CC-41F570F4B4B2}"/>
              </a:ext>
            </a:extLst>
          </p:cNvPr>
          <p:cNvSpPr/>
          <p:nvPr/>
        </p:nvSpPr>
        <p:spPr>
          <a:xfrm>
            <a:off x="0" y="42976800"/>
            <a:ext cx="32918400" cy="914400"/>
          </a:xfrm>
          <a:prstGeom prst="rect">
            <a:avLst/>
          </a:prstGeom>
          <a:solidFill>
            <a:srgbClr val="9F182F"/>
          </a:solidFill>
          <a:ln>
            <a:noFill/>
          </a:ln>
        </p:spPr>
        <p:txBody>
          <a:bodyPr lIns="96803" tIns="48389" rIns="96803" bIns="48389" anchor="ctr" anchorCtr="0">
            <a:noAutofit/>
          </a:bodyPr>
          <a:lstStyle/>
          <a:p>
            <a:endParaRPr sz="2435">
              <a:solidFill>
                <a:srgbClr val="9F182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573C93-E478-9842-B6E4-456EEC1F8C62}"/>
              </a:ext>
            </a:extLst>
          </p:cNvPr>
          <p:cNvSpPr/>
          <p:nvPr/>
        </p:nvSpPr>
        <p:spPr>
          <a:xfrm>
            <a:off x="22175629" y="6062472"/>
            <a:ext cx="9829800" cy="36118800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59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0CC4741-9B8F-5A41-85D4-08955D0B1CD5}"/>
              </a:ext>
            </a:extLst>
          </p:cNvPr>
          <p:cNvSpPr txBox="1"/>
          <p:nvPr/>
        </p:nvSpPr>
        <p:spPr>
          <a:xfrm>
            <a:off x="1209126" y="7863841"/>
            <a:ext cx="90892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71"/>
              </a:spcAft>
              <a:buSzPct val="57894"/>
            </a:pPr>
            <a:r>
              <a:rPr lang="en-US" sz="2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 goes here. Make sure to stick with the same Calibri font throughout the poster to keep everything looking cohesive.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2497443-ED2C-9146-806A-28086C597D35}"/>
              </a:ext>
            </a:extLst>
          </p:cNvPr>
          <p:cNvSpPr txBox="1"/>
          <p:nvPr/>
        </p:nvSpPr>
        <p:spPr>
          <a:xfrm>
            <a:off x="1207008" y="13670209"/>
            <a:ext cx="9091352" cy="537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71"/>
              </a:spcAft>
              <a:buSzPct val="57894"/>
            </a:pPr>
            <a:r>
              <a:rPr lang="en-US" sz="2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graphicFrame>
        <p:nvGraphicFramePr>
          <p:cNvPr id="50" name="Shape 110">
            <a:extLst>
              <a:ext uri="{FF2B5EF4-FFF2-40B4-BE49-F238E27FC236}">
                <a16:creationId xmlns:a16="http://schemas.microsoft.com/office/drawing/2014/main" id="{4FD30F1D-F69F-AA41-8317-062AF26199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6405200"/>
              </p:ext>
            </p:extLst>
          </p:nvPr>
        </p:nvGraphicFramePr>
        <p:xfrm>
          <a:off x="12003025" y="16325310"/>
          <a:ext cx="8912351" cy="823025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141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3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2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4597">
                  <a:extLst>
                    <a:ext uri="{9D8B030D-6E8A-4147-A177-3AD203B41FA5}">
                      <a16:colId xmlns:a16="http://schemas.microsoft.com/office/drawing/2014/main" val="3129138395"/>
                    </a:ext>
                  </a:extLst>
                </a:gridCol>
              </a:tblGrid>
              <a:tr h="833694"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Variable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First Trial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Last Trial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Significance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3694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Time, sec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118.5 ± 9.0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90.5 ± 7.7*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P=0.017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583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Confidence, 0-5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3.2 ± 0.1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4.0 ± 0.2*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108933"/>
                  </a:ext>
                </a:extLst>
              </a:tr>
              <a:tr h="833694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RPE, 0-10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3.0 ± 0.2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1.9 ± 0.3*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498209"/>
                  </a:ext>
                </a:extLst>
              </a:tr>
              <a:tr h="114583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Total head motion, cm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91.5 ± 8.5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72.3 ± 8.7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P=0.281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522530"/>
                  </a:ext>
                </a:extLst>
              </a:tr>
              <a:tr h="114583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M-L head motion, cm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3.1 ± 0.3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2.7 ± 0.3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P=0.488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918954"/>
                  </a:ext>
                </a:extLst>
              </a:tr>
              <a:tr h="114583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S-I head motion, cm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1.4 ± 0.2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1.6 ± 0.2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P=0.822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52863"/>
                  </a:ext>
                </a:extLst>
              </a:tr>
              <a:tr h="1145835">
                <a:tc gridSpan="4"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buNone/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Abbreviations:</a:t>
                      </a:r>
                      <a:r>
                        <a:rPr lang="en-US" sz="24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 RPE = rating of perceived exertion; </a:t>
                      </a:r>
                      <a:br>
                        <a:rPr lang="en-US" sz="24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24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M-L = medial-lateral; S-I = superior-inferior</a:t>
                      </a: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Verdan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96803" marR="96803" marT="96803" marB="9680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8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292553"/>
                  </a:ext>
                </a:extLst>
              </a:tr>
            </a:tbl>
          </a:graphicData>
        </a:graphic>
      </p:graphicFrame>
      <p:graphicFrame>
        <p:nvGraphicFramePr>
          <p:cNvPr id="51" name="Shape 110">
            <a:extLst>
              <a:ext uri="{FF2B5EF4-FFF2-40B4-BE49-F238E27FC236}">
                <a16:creationId xmlns:a16="http://schemas.microsoft.com/office/drawing/2014/main" id="{B26109E7-60FA-214D-A050-84C36E3E38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4046910"/>
              </p:ext>
            </p:extLst>
          </p:nvPr>
        </p:nvGraphicFramePr>
        <p:xfrm>
          <a:off x="12003026" y="26474207"/>
          <a:ext cx="8912351" cy="7730067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1234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76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6656">
                  <a:extLst>
                    <a:ext uri="{9D8B030D-6E8A-4147-A177-3AD203B41FA5}">
                      <a16:colId xmlns:a16="http://schemas.microsoft.com/office/drawing/2014/main" val="3778292484"/>
                    </a:ext>
                  </a:extLst>
                </a:gridCol>
                <a:gridCol w="2174595">
                  <a:extLst>
                    <a:ext uri="{9D8B030D-6E8A-4147-A177-3AD203B41FA5}">
                      <a16:colId xmlns:a16="http://schemas.microsoft.com/office/drawing/2014/main" val="3129138395"/>
                    </a:ext>
                  </a:extLst>
                </a:gridCol>
              </a:tblGrid>
              <a:tr h="1048491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Variable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Cheek strap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Forehead strap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Significance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9034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Time, sec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139.8 ± 9.8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74.1 ± 6.6*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8491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Confidence, 0-5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3.3 ± 0.2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3.9 ± 0.1*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P=0.001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108933"/>
                  </a:ext>
                </a:extLst>
              </a:tr>
              <a:tr h="776501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RPE, 0-10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2.9 ± 0.3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1.8 ± 0.2*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P=0.002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498209"/>
                  </a:ext>
                </a:extLst>
              </a:tr>
              <a:tr h="1048491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Total head motion, cm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102.9 ± 7.2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63.4 ± 6.8*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522530"/>
                  </a:ext>
                </a:extLst>
              </a:tr>
              <a:tr h="1048491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M-L head motion, cm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3.2 ± 0.3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2.4 ± 0.3*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P=0.041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918954"/>
                  </a:ext>
                </a:extLst>
              </a:tr>
              <a:tr h="1048491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S-I head motion, cm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1.4 ± 0.1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1.6 ± 0.1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P=0.420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52863"/>
                  </a:ext>
                </a:extLst>
              </a:tr>
              <a:tr h="1032077">
                <a:tc gridSpan="4"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buNone/>
                      </a:pPr>
                      <a:r>
                        <a:rPr lang="en-US" sz="24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Abbreviations</a:t>
                      </a: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:</a:t>
                      </a:r>
                      <a:r>
                        <a:rPr lang="en-US" sz="24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 RPE = rating of perceived exertion; M-L = medial-lateral; S-I = superior-inferior</a:t>
                      </a:r>
                      <a:endParaRPr lang="en-US" sz="24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Verdan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8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292553"/>
                  </a:ext>
                </a:extLst>
              </a:tr>
            </a:tbl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45B8FF25-21B5-8740-8519-16DEACA8C891}"/>
              </a:ext>
            </a:extLst>
          </p:cNvPr>
          <p:cNvSpPr txBox="1"/>
          <p:nvPr/>
        </p:nvSpPr>
        <p:spPr>
          <a:xfrm>
            <a:off x="1343959" y="4918102"/>
            <a:ext cx="296664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26543">
              <a:buSzPct val="25000"/>
            </a:pPr>
            <a:r>
              <a:rPr lang="en-US" sz="3000" b="1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Author name(s): Author’s institution(s); </a:t>
            </a:r>
            <a:r>
              <a:rPr lang="en-US" sz="30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Contact author email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0846B2D-F460-BD41-A9DE-E3F9838507CD}"/>
              </a:ext>
            </a:extLst>
          </p:cNvPr>
          <p:cNvSpPr txBox="1"/>
          <p:nvPr/>
        </p:nvSpPr>
        <p:spPr>
          <a:xfrm>
            <a:off x="22475952" y="39959280"/>
            <a:ext cx="90688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1. Swartz et al. Spine J 2014;14:996-1004.</a:t>
            </a:r>
          </a:p>
          <a:p>
            <a:pPr lvl="0"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2. Swartz et al. J </a:t>
            </a:r>
            <a:r>
              <a:rPr lang="en-US" sz="28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2010;45(6):560-9.</a:t>
            </a:r>
          </a:p>
          <a:p>
            <a:pPr lvl="0"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3. Swartz et al. J </a:t>
            </a:r>
            <a:r>
              <a:rPr lang="en-US" sz="28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2009; 44(3):306-31.</a:t>
            </a:r>
          </a:p>
          <a:p>
            <a:pPr lvl="0"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4. Gruppen et al. J </a:t>
            </a:r>
            <a:r>
              <a:rPr lang="en-US" sz="28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2012;47(4)421-7.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4FD22A-67EF-DB4D-A081-034AC77BE07A}"/>
              </a:ext>
            </a:extLst>
          </p:cNvPr>
          <p:cNvSpPr txBox="1"/>
          <p:nvPr/>
        </p:nvSpPr>
        <p:spPr>
          <a:xfrm>
            <a:off x="12003024" y="15410910"/>
            <a:ext cx="8799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Table 1. </a:t>
            </a:r>
            <a:r>
              <a:rPr lang="en-US" sz="36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Example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F126372-7841-5043-BECB-A4DC138ACC8A}"/>
              </a:ext>
            </a:extLst>
          </p:cNvPr>
          <p:cNvSpPr txBox="1"/>
          <p:nvPr/>
        </p:nvSpPr>
        <p:spPr>
          <a:xfrm>
            <a:off x="12003024" y="25559809"/>
            <a:ext cx="8799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Table 2. </a:t>
            </a:r>
            <a:r>
              <a:rPr lang="en-US" sz="36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Example</a:t>
            </a:r>
          </a:p>
        </p:txBody>
      </p:sp>
      <p:sp>
        <p:nvSpPr>
          <p:cNvPr id="87" name="Shape 120">
            <a:extLst>
              <a:ext uri="{FF2B5EF4-FFF2-40B4-BE49-F238E27FC236}">
                <a16:creationId xmlns:a16="http://schemas.microsoft.com/office/drawing/2014/main" id="{E7F6B4F5-BCBD-8540-8D50-55D80CDDDA77}"/>
              </a:ext>
            </a:extLst>
          </p:cNvPr>
          <p:cNvSpPr txBox="1"/>
          <p:nvPr/>
        </p:nvSpPr>
        <p:spPr>
          <a:xfrm>
            <a:off x="22518529" y="12986661"/>
            <a:ext cx="9144000" cy="1271429"/>
          </a:xfrm>
          <a:prstGeom prst="rect">
            <a:avLst/>
          </a:prstGeom>
          <a:noFill/>
          <a:ln>
            <a:noFill/>
          </a:ln>
        </p:spPr>
        <p:txBody>
          <a:bodyPr lIns="96803" tIns="96803" rIns="96803" bIns="96803" anchor="t" anchorCtr="0">
            <a:noAutofit/>
          </a:bodyPr>
          <a:lstStyle/>
          <a:p>
            <a:pPr>
              <a:buClr>
                <a:schemeClr val="dk1"/>
              </a:buClr>
              <a:buSzPct val="50000"/>
            </a:pPr>
            <a:r>
              <a:rPr lang="en-US" sz="3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Figure 2. </a:t>
            </a:r>
            <a:r>
              <a:rPr lang="en-US" sz="30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Example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F023C77B-3303-4C41-B704-17E2871F8BF6}"/>
              </a:ext>
            </a:extLst>
          </p:cNvPr>
          <p:cNvSpPr txBox="1"/>
          <p:nvPr/>
        </p:nvSpPr>
        <p:spPr>
          <a:xfrm>
            <a:off x="22475952" y="26286823"/>
            <a:ext cx="9068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71"/>
              </a:spcAft>
              <a:buSzPct val="57894"/>
            </a:pPr>
            <a:r>
              <a:rPr lang="en-US" sz="2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199" name="Shape 120">
            <a:extLst>
              <a:ext uri="{FF2B5EF4-FFF2-40B4-BE49-F238E27FC236}">
                <a16:creationId xmlns:a16="http://schemas.microsoft.com/office/drawing/2014/main" id="{8E1BBA80-D8E3-914A-B388-8B730C805CB8}"/>
              </a:ext>
            </a:extLst>
          </p:cNvPr>
          <p:cNvSpPr txBox="1"/>
          <p:nvPr/>
        </p:nvSpPr>
        <p:spPr>
          <a:xfrm>
            <a:off x="1252669" y="41143986"/>
            <a:ext cx="9144000" cy="1271429"/>
          </a:xfrm>
          <a:prstGeom prst="rect">
            <a:avLst/>
          </a:prstGeom>
          <a:noFill/>
          <a:ln>
            <a:noFill/>
          </a:ln>
        </p:spPr>
        <p:txBody>
          <a:bodyPr lIns="96803" tIns="96803" rIns="96803" bIns="96803" anchor="t" anchorCtr="0">
            <a:noAutofit/>
          </a:bodyPr>
          <a:lstStyle/>
          <a:p>
            <a:pPr>
              <a:buClr>
                <a:schemeClr val="dk1"/>
              </a:buClr>
              <a:buSzPct val="50000"/>
            </a:pPr>
            <a:r>
              <a:rPr lang="en-US" sz="3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Figure 1. </a:t>
            </a:r>
            <a:r>
              <a:rPr lang="en-US" sz="30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Example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CA585F8A-F5E9-404B-BF17-6099064F9F94}"/>
              </a:ext>
            </a:extLst>
          </p:cNvPr>
          <p:cNvSpPr txBox="1"/>
          <p:nvPr/>
        </p:nvSpPr>
        <p:spPr>
          <a:xfrm>
            <a:off x="1343958" y="26311088"/>
            <a:ext cx="8954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71"/>
              </a:spcAft>
              <a:buSzPct val="57894"/>
            </a:pPr>
            <a:r>
              <a:rPr lang="en-US" sz="2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752510CA-BAFB-0545-A377-4BFECF7E772D}"/>
              </a:ext>
            </a:extLst>
          </p:cNvPr>
          <p:cNvSpPr txBox="1"/>
          <p:nvPr/>
        </p:nvSpPr>
        <p:spPr>
          <a:xfrm>
            <a:off x="11850624" y="7863840"/>
            <a:ext cx="8951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71"/>
              </a:spcAft>
              <a:buSzPct val="57894"/>
            </a:pPr>
            <a:r>
              <a:rPr lang="en-US" sz="2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47947564-94CD-2C48-BFC8-D292AD800398}"/>
              </a:ext>
            </a:extLst>
          </p:cNvPr>
          <p:cNvSpPr txBox="1"/>
          <p:nvPr/>
        </p:nvSpPr>
        <p:spPr>
          <a:xfrm>
            <a:off x="11850624" y="36761396"/>
            <a:ext cx="8951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71"/>
              </a:spcAft>
              <a:buSzPct val="25000"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51B8B641-2E58-404E-AF3E-D9513547983E}"/>
              </a:ext>
            </a:extLst>
          </p:cNvPr>
          <p:cNvSpPr txBox="1"/>
          <p:nvPr/>
        </p:nvSpPr>
        <p:spPr>
          <a:xfrm>
            <a:off x="22475952" y="15422882"/>
            <a:ext cx="9068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71"/>
              </a:spcAft>
              <a:buSzPct val="57894"/>
            </a:pPr>
            <a:r>
              <a:rPr lang="en-US" sz="2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A9AEE88-B344-E263-345A-D6A4E914E098}"/>
              </a:ext>
            </a:extLst>
          </p:cNvPr>
          <p:cNvSpPr/>
          <p:nvPr/>
        </p:nvSpPr>
        <p:spPr>
          <a:xfrm>
            <a:off x="652602" y="6395084"/>
            <a:ext cx="9678753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6E7A79D-58FC-2114-0D99-66A62C51A257}"/>
              </a:ext>
            </a:extLst>
          </p:cNvPr>
          <p:cNvSpPr/>
          <p:nvPr/>
        </p:nvSpPr>
        <p:spPr>
          <a:xfrm>
            <a:off x="22518529" y="6489828"/>
            <a:ext cx="9089124" cy="63105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Photo goes here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A5B6E739-E282-8FE9-BA13-11562F848377}"/>
              </a:ext>
            </a:extLst>
          </p:cNvPr>
          <p:cNvSpPr/>
          <p:nvPr/>
        </p:nvSpPr>
        <p:spPr>
          <a:xfrm>
            <a:off x="717916" y="12251601"/>
            <a:ext cx="9678753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3E411EE3-9D39-38EE-D68E-A77022D09B63}"/>
              </a:ext>
            </a:extLst>
          </p:cNvPr>
          <p:cNvSpPr/>
          <p:nvPr/>
        </p:nvSpPr>
        <p:spPr>
          <a:xfrm>
            <a:off x="739687" y="24944356"/>
            <a:ext cx="9678753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65FF131-2B94-BF1B-83DE-3B11663F0024}"/>
              </a:ext>
            </a:extLst>
          </p:cNvPr>
          <p:cNvSpPr/>
          <p:nvPr/>
        </p:nvSpPr>
        <p:spPr>
          <a:xfrm>
            <a:off x="11211752" y="6416855"/>
            <a:ext cx="9678753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7C6E397B-B736-D60A-4CEF-B62D839150CC}"/>
              </a:ext>
            </a:extLst>
          </p:cNvPr>
          <p:cNvSpPr/>
          <p:nvPr/>
        </p:nvSpPr>
        <p:spPr>
          <a:xfrm>
            <a:off x="21950672" y="14019713"/>
            <a:ext cx="9678753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9FC29AFE-028D-D240-F935-E2D86C49CB67}"/>
              </a:ext>
            </a:extLst>
          </p:cNvPr>
          <p:cNvSpPr/>
          <p:nvPr/>
        </p:nvSpPr>
        <p:spPr>
          <a:xfrm>
            <a:off x="21928900" y="24970752"/>
            <a:ext cx="9678753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7A007541-87EC-0E34-7D6D-C487EE502463}"/>
              </a:ext>
            </a:extLst>
          </p:cNvPr>
          <p:cNvSpPr/>
          <p:nvPr/>
        </p:nvSpPr>
        <p:spPr>
          <a:xfrm>
            <a:off x="21950671" y="38577904"/>
            <a:ext cx="9678753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bg1"/>
                </a:solidFill>
              </a:rPr>
              <a:t> REFERENCES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1D2C13A2-1BF9-1D87-B870-16FFD65E1B94}"/>
              </a:ext>
            </a:extLst>
          </p:cNvPr>
          <p:cNvSpPr/>
          <p:nvPr/>
        </p:nvSpPr>
        <p:spPr>
          <a:xfrm>
            <a:off x="11195577" y="35399272"/>
            <a:ext cx="9678753" cy="1210236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bg1"/>
                </a:solidFill>
              </a:rPr>
              <a:t> SUBHEAD</a:t>
            </a:r>
          </a:p>
        </p:txBody>
      </p:sp>
    </p:spTree>
    <p:extLst>
      <p:ext uri="{BB962C8B-B14F-4D97-AF65-F5344CB8AC3E}">
        <p14:creationId xmlns:p14="http://schemas.microsoft.com/office/powerpoint/2010/main" val="3092519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sterTemplateVertical3'x4'" id="{2D71CAC6-065C-3F43-B620-E5FE327A36E6}" vid="{6D64E8E9-58CA-184A-A4A1-B5CC55FEB3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1008</TotalTime>
  <Words>341</Words>
  <Application>Microsoft Macintosh PowerPoint</Application>
  <PresentationFormat>Custom</PresentationFormat>
  <Paragraphs>86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N Lyonnais</dc:creator>
  <cp:lastModifiedBy>Rachel M Clabaugh</cp:lastModifiedBy>
  <cp:revision>143</cp:revision>
  <cp:lastPrinted>2018-11-30T00:18:17Z</cp:lastPrinted>
  <dcterms:created xsi:type="dcterms:W3CDTF">2018-11-20T21:56:21Z</dcterms:created>
  <dcterms:modified xsi:type="dcterms:W3CDTF">2025-08-18T19:45:02Z</dcterms:modified>
</cp:coreProperties>
</file>